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0" r:id="rId1"/>
  </p:sldMasterIdLst>
  <p:notesMasterIdLst>
    <p:notesMasterId r:id="rId13"/>
  </p:notesMasterIdLst>
  <p:handoutMasterIdLst>
    <p:handoutMasterId r:id="rId14"/>
  </p:handoutMasterIdLst>
  <p:sldIdLst>
    <p:sldId id="346" r:id="rId2"/>
    <p:sldId id="258" r:id="rId3"/>
    <p:sldId id="259" r:id="rId4"/>
    <p:sldId id="279" r:id="rId5"/>
    <p:sldId id="347" r:id="rId6"/>
    <p:sldId id="348" r:id="rId7"/>
    <p:sldId id="350" r:id="rId8"/>
    <p:sldId id="349" r:id="rId9"/>
    <p:sldId id="281" r:id="rId10"/>
    <p:sldId id="257" r:id="rId11"/>
    <p:sldId id="319" r:id="rId1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5"/>
      <p:bold r:id="rId16"/>
      <p:italic r:id="rId17"/>
      <p:boldItalic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Gaegu" pitchFamily="2" charset="0"/>
      <p:regular r:id="rId23"/>
      <p:bold r:id="rId24"/>
    </p:embeddedFont>
    <p:embeddedFont>
      <p:font typeface="Questrial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93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EF5E9-C8A1-47D4-A49C-7D26CC5805DD}" v="204" dt="2023-05-04T18:21:29.539"/>
  </p1510:revLst>
</p1510:revInfo>
</file>

<file path=ppt/tableStyles.xml><?xml version="1.0" encoding="utf-8"?>
<a:tblStyleLst xmlns:a="http://schemas.openxmlformats.org/drawingml/2006/main" def="{EC36B75C-5692-4D3C-ABE8-AFD3995F51EA}">
  <a:tblStyle styleId="{EC36B75C-5692-4D3C-ABE8-AFD3995F51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99" d="100"/>
          <a:sy n="99" d="100"/>
        </p:scale>
        <p:origin x="994" y="168"/>
      </p:cViewPr>
      <p:guideLst>
        <p:guide orient="horz" pos="59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Claudia Girnita" userId="dfa40b58ce6f82dd" providerId="LiveId" clId="{349EF5E9-C8A1-47D4-A49C-7D26CC5805DD}"/>
    <pc:docChg chg="undo custSel addSld modSld modMainMaster">
      <pc:chgData name="Alexandra Claudia Girnita" userId="dfa40b58ce6f82dd" providerId="LiveId" clId="{349EF5E9-C8A1-47D4-A49C-7D26CC5805DD}" dt="2023-05-04T18:21:29.539" v="866" actId="20577"/>
      <pc:docMkLst>
        <pc:docMk/>
      </pc:docMkLst>
      <pc:sldChg chg="addSp delSp modSp mod modTransition modAnim">
        <pc:chgData name="Alexandra Claudia Girnita" userId="dfa40b58ce6f82dd" providerId="LiveId" clId="{349EF5E9-C8A1-47D4-A49C-7D26CC5805DD}" dt="2023-05-04T17:20:42.291" v="796" actId="2711"/>
        <pc:sldMkLst>
          <pc:docMk/>
          <pc:sldMk cId="0" sldId="257"/>
        </pc:sldMkLst>
        <pc:spChg chg="mod">
          <ac:chgData name="Alexandra Claudia Girnita" userId="dfa40b58ce6f82dd" providerId="LiveId" clId="{349EF5E9-C8A1-47D4-A49C-7D26CC5805DD}" dt="2023-05-04T17:20:42.291" v="796" actId="2711"/>
          <ac:spMkLst>
            <pc:docMk/>
            <pc:sldMk cId="0" sldId="257"/>
            <ac:spMk id="26" creationId="{CFA228F6-CD44-3E08-A193-D1DDEFDF2633}"/>
          </ac:spMkLst>
        </pc:spChg>
        <pc:spChg chg="mod">
          <ac:chgData name="Alexandra Claudia Girnita" userId="dfa40b58ce6f82dd" providerId="LiveId" clId="{349EF5E9-C8A1-47D4-A49C-7D26CC5805DD}" dt="2023-05-04T17:20:42.291" v="796" actId="2711"/>
          <ac:spMkLst>
            <pc:docMk/>
            <pc:sldMk cId="0" sldId="257"/>
            <ac:spMk id="27" creationId="{C7DCE064-F8A8-022C-0669-7A331E353119}"/>
          </ac:spMkLst>
        </pc:spChg>
        <pc:spChg chg="add del">
          <ac:chgData name="Alexandra Claudia Girnita" userId="dfa40b58ce6f82dd" providerId="LiveId" clId="{349EF5E9-C8A1-47D4-A49C-7D26CC5805DD}" dt="2023-05-04T10:54:05.248" v="91" actId="22"/>
          <ac:spMkLst>
            <pc:docMk/>
            <pc:sldMk cId="0" sldId="257"/>
            <ac:spMk id="29" creationId="{84C4B312-6E4B-AD53-D549-12BA3CF2DD71}"/>
          </ac:spMkLst>
        </pc:spChg>
        <pc:spChg chg="mod">
          <ac:chgData name="Alexandra Claudia Girnita" userId="dfa40b58ce6f82dd" providerId="LiveId" clId="{349EF5E9-C8A1-47D4-A49C-7D26CC5805DD}" dt="2023-05-04T17:20:42.291" v="796" actId="2711"/>
          <ac:spMkLst>
            <pc:docMk/>
            <pc:sldMk cId="0" sldId="257"/>
            <ac:spMk id="950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20:42.291" v="796" actId="2711"/>
          <ac:spMkLst>
            <pc:docMk/>
            <pc:sldMk cId="0" sldId="257"/>
            <ac:spMk id="951" creationId="{00000000-0000-0000-0000-000000000000}"/>
          </ac:spMkLst>
        </pc:spChg>
        <pc:grpChg chg="mod">
          <ac:chgData name="Alexandra Claudia Girnita" userId="dfa40b58ce6f82dd" providerId="LiveId" clId="{349EF5E9-C8A1-47D4-A49C-7D26CC5805DD}" dt="2023-05-04T17:20:42.291" v="796" actId="2711"/>
          <ac:grpSpMkLst>
            <pc:docMk/>
            <pc:sldMk cId="0" sldId="257"/>
            <ac:grpSpMk id="2" creationId="{667F24C8-1D6C-4DFE-50E8-604E1A9AFE77}"/>
          </ac:grpSpMkLst>
        </pc:grpChg>
        <pc:grpChg chg="mod">
          <ac:chgData name="Alexandra Claudia Girnita" userId="dfa40b58ce6f82dd" providerId="LiveId" clId="{349EF5E9-C8A1-47D4-A49C-7D26CC5805DD}" dt="2023-05-04T17:20:42.291" v="796" actId="2711"/>
          <ac:grpSpMkLst>
            <pc:docMk/>
            <pc:sldMk cId="0" sldId="257"/>
            <ac:grpSpMk id="21" creationId="{12EFA8B2-4704-9FF0-6020-33F30865BBBF}"/>
          </ac:grpSpMkLst>
        </pc:grpChg>
        <pc:grpChg chg="mod">
          <ac:chgData name="Alexandra Claudia Girnita" userId="dfa40b58ce6f82dd" providerId="LiveId" clId="{349EF5E9-C8A1-47D4-A49C-7D26CC5805DD}" dt="2023-05-04T17:20:42.291" v="796" actId="2711"/>
          <ac:grpSpMkLst>
            <pc:docMk/>
            <pc:sldMk cId="0" sldId="257"/>
            <ac:grpSpMk id="952" creationId="{00000000-0000-0000-0000-000000000000}"/>
          </ac:grpSpMkLst>
        </pc:grpChg>
      </pc:sldChg>
      <pc:sldChg chg="modSp mod modTransition">
        <pc:chgData name="Alexandra Claudia Girnita" userId="dfa40b58ce6f82dd" providerId="LiveId" clId="{349EF5E9-C8A1-47D4-A49C-7D26CC5805DD}" dt="2023-05-04T17:12:16.249" v="655" actId="1076"/>
        <pc:sldMkLst>
          <pc:docMk/>
          <pc:sldMk cId="0" sldId="258"/>
        </pc:sldMkLst>
        <pc:spChg chg="mod">
          <ac:chgData name="Alexandra Claudia Girnita" userId="dfa40b58ce6f82dd" providerId="LiveId" clId="{349EF5E9-C8A1-47D4-A49C-7D26CC5805DD}" dt="2023-05-04T17:12:16.249" v="655" actId="1076"/>
          <ac:spMkLst>
            <pc:docMk/>
            <pc:sldMk cId="0" sldId="258"/>
            <ac:spMk id="2" creationId="{09BD125F-9A64-E4B3-831D-21BEFCC202B7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3" creationId="{67F68754-3306-750F-ECE0-EB91EA4F561F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965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966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967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968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969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974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975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976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1:57.564" v="654" actId="404"/>
          <ac:spMkLst>
            <pc:docMk/>
            <pc:sldMk cId="0" sldId="258"/>
            <ac:spMk id="977" creationId="{00000000-0000-0000-0000-000000000000}"/>
          </ac:spMkLst>
        </pc:spChg>
      </pc:sldChg>
      <pc:sldChg chg="addSp delSp modSp mod modTransition">
        <pc:chgData name="Alexandra Claudia Girnita" userId="dfa40b58ce6f82dd" providerId="LiveId" clId="{349EF5E9-C8A1-47D4-A49C-7D26CC5805DD}" dt="2023-05-04T17:21:55.610" v="809" actId="1076"/>
        <pc:sldMkLst>
          <pc:docMk/>
          <pc:sldMk cId="0" sldId="259"/>
        </pc:sldMkLst>
        <pc:spChg chg="mod">
          <ac:chgData name="Alexandra Claudia Girnita" userId="dfa40b58ce6f82dd" providerId="LiveId" clId="{349EF5E9-C8A1-47D4-A49C-7D26CC5805DD}" dt="2023-05-04T17:13:33.873" v="697" actId="1076"/>
          <ac:spMkLst>
            <pc:docMk/>
            <pc:sldMk cId="0" sldId="259"/>
            <ac:spMk id="2" creationId="{DFE4BCC8-282A-DB9D-48EC-8022FCB48123}"/>
          </ac:spMkLst>
        </pc:spChg>
        <pc:spChg chg="add del mod">
          <ac:chgData name="Alexandra Claudia Girnita" userId="dfa40b58ce6f82dd" providerId="LiveId" clId="{349EF5E9-C8A1-47D4-A49C-7D26CC5805DD}" dt="2023-05-04T10:40:52.038" v="14" actId="478"/>
          <ac:spMkLst>
            <pc:docMk/>
            <pc:sldMk cId="0" sldId="259"/>
            <ac:spMk id="4" creationId="{8912E8C3-0D3E-D152-D60F-E5072DD16D75}"/>
          </ac:spMkLst>
        </pc:spChg>
        <pc:spChg chg="add del mod">
          <ac:chgData name="Alexandra Claudia Girnita" userId="dfa40b58ce6f82dd" providerId="LiveId" clId="{349EF5E9-C8A1-47D4-A49C-7D26CC5805DD}" dt="2023-05-04T10:41:10.663" v="16" actId="478"/>
          <ac:spMkLst>
            <pc:docMk/>
            <pc:sldMk cId="0" sldId="259"/>
            <ac:spMk id="6" creationId="{0A378D49-65DE-4352-BFCD-A42BED180018}"/>
          </ac:spMkLst>
        </pc:spChg>
        <pc:spChg chg="mod">
          <ac:chgData name="Alexandra Claudia Girnita" userId="dfa40b58ce6f82dd" providerId="LiveId" clId="{349EF5E9-C8A1-47D4-A49C-7D26CC5805DD}" dt="2023-05-04T17:13:28.238" v="696" actId="404"/>
          <ac:spMkLst>
            <pc:docMk/>
            <pc:sldMk cId="0" sldId="259"/>
            <ac:spMk id="982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3:28.238" v="696" actId="404"/>
          <ac:spMkLst>
            <pc:docMk/>
            <pc:sldMk cId="0" sldId="259"/>
            <ac:spMk id="983" creationId="{00000000-0000-0000-0000-000000000000}"/>
          </ac:spMkLst>
        </pc:spChg>
        <pc:spChg chg="del">
          <ac:chgData name="Alexandra Claudia Girnita" userId="dfa40b58ce6f82dd" providerId="LiveId" clId="{349EF5E9-C8A1-47D4-A49C-7D26CC5805DD}" dt="2023-05-04T10:41:03.792" v="15" actId="478"/>
          <ac:spMkLst>
            <pc:docMk/>
            <pc:sldMk cId="0" sldId="259"/>
            <ac:spMk id="984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21:55.610" v="809" actId="1076"/>
          <ac:spMkLst>
            <pc:docMk/>
            <pc:sldMk cId="0" sldId="259"/>
            <ac:spMk id="985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3:28.238" v="696" actId="404"/>
          <ac:spMkLst>
            <pc:docMk/>
            <pc:sldMk cId="0" sldId="259"/>
            <ac:spMk id="986" creationId="{00000000-0000-0000-0000-000000000000}"/>
          </ac:spMkLst>
        </pc:spChg>
        <pc:spChg chg="del mod">
          <ac:chgData name="Alexandra Claudia Girnita" userId="dfa40b58ce6f82dd" providerId="LiveId" clId="{349EF5E9-C8A1-47D4-A49C-7D26CC5805DD}" dt="2023-05-04T10:40:28.923" v="11" actId="478"/>
          <ac:spMkLst>
            <pc:docMk/>
            <pc:sldMk cId="0" sldId="259"/>
            <ac:spMk id="987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3:54.758" v="703" actId="122"/>
          <ac:spMkLst>
            <pc:docMk/>
            <pc:sldMk cId="0" sldId="259"/>
            <ac:spMk id="988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4:24.984" v="706" actId="1076"/>
          <ac:spMkLst>
            <pc:docMk/>
            <pc:sldMk cId="0" sldId="259"/>
            <ac:spMk id="989" creationId="{00000000-0000-0000-0000-000000000000}"/>
          </ac:spMkLst>
        </pc:spChg>
        <pc:spChg chg="del">
          <ac:chgData name="Alexandra Claudia Girnita" userId="dfa40b58ce6f82dd" providerId="LiveId" clId="{349EF5E9-C8A1-47D4-A49C-7D26CC5805DD}" dt="2023-05-04T10:40:48.823" v="13" actId="478"/>
          <ac:spMkLst>
            <pc:docMk/>
            <pc:sldMk cId="0" sldId="259"/>
            <ac:spMk id="990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4:19.705" v="705" actId="1076"/>
          <ac:spMkLst>
            <pc:docMk/>
            <pc:sldMk cId="0" sldId="259"/>
            <ac:spMk id="991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3:28.238" v="696" actId="404"/>
          <ac:spMkLst>
            <pc:docMk/>
            <pc:sldMk cId="0" sldId="259"/>
            <ac:spMk id="1002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3:28.238" v="696" actId="404"/>
          <ac:spMkLst>
            <pc:docMk/>
            <pc:sldMk cId="0" sldId="259"/>
            <ac:spMk id="1003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3:28.238" v="696" actId="404"/>
          <ac:spMkLst>
            <pc:docMk/>
            <pc:sldMk cId="0" sldId="259"/>
            <ac:spMk id="1004" creationId="{00000000-0000-0000-0000-000000000000}"/>
          </ac:spMkLst>
        </pc:spChg>
      </pc:sldChg>
      <pc:sldChg chg="modSp mod modTransition modAnim">
        <pc:chgData name="Alexandra Claudia Girnita" userId="dfa40b58ce6f82dd" providerId="LiveId" clId="{349EF5E9-C8A1-47D4-A49C-7D26CC5805DD}" dt="2023-05-04T17:16:13.879" v="722" actId="1076"/>
        <pc:sldMkLst>
          <pc:docMk/>
          <pc:sldMk cId="0" sldId="279"/>
        </pc:sldMkLst>
        <pc:spChg chg="mod">
          <ac:chgData name="Alexandra Claudia Girnita" userId="dfa40b58ce6f82dd" providerId="LiveId" clId="{349EF5E9-C8A1-47D4-A49C-7D26CC5805DD}" dt="2023-05-04T17:15:14.363" v="708" actId="404"/>
          <ac:spMkLst>
            <pc:docMk/>
            <pc:sldMk cId="0" sldId="279"/>
            <ac:spMk id="17" creationId="{C9DCCBA8-9E11-5EF5-40A7-16C048A8EBA6}"/>
          </ac:spMkLst>
        </pc:spChg>
        <pc:spChg chg="mod">
          <ac:chgData name="Alexandra Claudia Girnita" userId="dfa40b58ce6f82dd" providerId="LiveId" clId="{349EF5E9-C8A1-47D4-A49C-7D26CC5805DD}" dt="2023-05-04T17:16:08.953" v="720" actId="1076"/>
          <ac:spMkLst>
            <pc:docMk/>
            <pc:sldMk cId="0" sldId="279"/>
            <ac:spMk id="18" creationId="{DF41EE2A-B0BF-B7FA-3BFD-7969B5A1DA57}"/>
          </ac:spMkLst>
        </pc:spChg>
        <pc:spChg chg="mod">
          <ac:chgData name="Alexandra Claudia Girnita" userId="dfa40b58ce6f82dd" providerId="LiveId" clId="{349EF5E9-C8A1-47D4-A49C-7D26CC5805DD}" dt="2023-05-04T17:16:11.466" v="721" actId="1076"/>
          <ac:spMkLst>
            <pc:docMk/>
            <pc:sldMk cId="0" sldId="279"/>
            <ac:spMk id="19" creationId="{574298C8-C3D0-4082-BBC7-982C185BE226}"/>
          </ac:spMkLst>
        </pc:spChg>
        <pc:spChg chg="mod">
          <ac:chgData name="Alexandra Claudia Girnita" userId="dfa40b58ce6f82dd" providerId="LiveId" clId="{349EF5E9-C8A1-47D4-A49C-7D26CC5805DD}" dt="2023-05-04T17:15:14.363" v="708" actId="404"/>
          <ac:spMkLst>
            <pc:docMk/>
            <pc:sldMk cId="0" sldId="279"/>
            <ac:spMk id="22" creationId="{AA7C8DCD-5AD4-66D0-67BB-0324F728E0AE}"/>
          </ac:spMkLst>
        </pc:spChg>
        <pc:spChg chg="mod">
          <ac:chgData name="Alexandra Claudia Girnita" userId="dfa40b58ce6f82dd" providerId="LiveId" clId="{349EF5E9-C8A1-47D4-A49C-7D26CC5805DD}" dt="2023-05-04T17:16:02.818" v="718" actId="1076"/>
          <ac:spMkLst>
            <pc:docMk/>
            <pc:sldMk cId="0" sldId="279"/>
            <ac:spMk id="2690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6:06.920" v="719" actId="1076"/>
          <ac:spMkLst>
            <pc:docMk/>
            <pc:sldMk cId="0" sldId="279"/>
            <ac:spMk id="2691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5:14.363" v="708" actId="404"/>
          <ac:spMkLst>
            <pc:docMk/>
            <pc:sldMk cId="0" sldId="279"/>
            <ac:spMk id="2692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5:14.363" v="708" actId="404"/>
          <ac:spMkLst>
            <pc:docMk/>
            <pc:sldMk cId="0" sldId="279"/>
            <ac:spMk id="2719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5:27.702" v="712" actId="1076"/>
          <ac:spMkLst>
            <pc:docMk/>
            <pc:sldMk cId="0" sldId="279"/>
            <ac:spMk id="2720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5:32.936" v="713" actId="113"/>
          <ac:spMkLst>
            <pc:docMk/>
            <pc:sldMk cId="0" sldId="279"/>
            <ac:spMk id="2722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5:21.493" v="710" actId="1076"/>
          <ac:spMkLst>
            <pc:docMk/>
            <pc:sldMk cId="0" sldId="279"/>
            <ac:spMk id="2724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6:13.879" v="722" actId="1076"/>
          <ac:spMkLst>
            <pc:docMk/>
            <pc:sldMk cId="0" sldId="279"/>
            <ac:spMk id="2726" creationId="{00000000-0000-0000-0000-000000000000}"/>
          </ac:spMkLst>
        </pc:spChg>
        <pc:grpChg chg="mod">
          <ac:chgData name="Alexandra Claudia Girnita" userId="dfa40b58ce6f82dd" providerId="LiveId" clId="{349EF5E9-C8A1-47D4-A49C-7D26CC5805DD}" dt="2023-05-04T17:15:14.363" v="708" actId="404"/>
          <ac:grpSpMkLst>
            <pc:docMk/>
            <pc:sldMk cId="0" sldId="279"/>
            <ac:grpSpMk id="2693" creationId="{00000000-0000-0000-0000-000000000000}"/>
          </ac:grpSpMkLst>
        </pc:grpChg>
        <pc:grpChg chg="mod">
          <ac:chgData name="Alexandra Claudia Girnita" userId="dfa40b58ce6f82dd" providerId="LiveId" clId="{349EF5E9-C8A1-47D4-A49C-7D26CC5805DD}" dt="2023-05-04T17:15:14.363" v="708" actId="404"/>
          <ac:grpSpMkLst>
            <pc:docMk/>
            <pc:sldMk cId="0" sldId="279"/>
            <ac:grpSpMk id="2713" creationId="{00000000-0000-0000-0000-000000000000}"/>
          </ac:grpSpMkLst>
        </pc:grpChg>
        <pc:picChg chg="mod">
          <ac:chgData name="Alexandra Claudia Girnita" userId="dfa40b58ce6f82dd" providerId="LiveId" clId="{349EF5E9-C8A1-47D4-A49C-7D26CC5805DD}" dt="2023-05-04T17:15:14.363" v="708" actId="404"/>
          <ac:picMkLst>
            <pc:docMk/>
            <pc:sldMk cId="0" sldId="279"/>
            <ac:picMk id="16" creationId="{61699608-4E5B-2874-17E8-410CAC93C16E}"/>
          </ac:picMkLst>
        </pc:picChg>
      </pc:sldChg>
      <pc:sldChg chg="modSp mod modTransition modAnim">
        <pc:chgData name="Alexandra Claudia Girnita" userId="dfa40b58ce6f82dd" providerId="LiveId" clId="{349EF5E9-C8A1-47D4-A49C-7D26CC5805DD}" dt="2023-05-04T18:21:29.539" v="866" actId="20577"/>
        <pc:sldMkLst>
          <pc:docMk/>
          <pc:sldMk cId="0" sldId="281"/>
        </pc:sldMkLst>
        <pc:spChg chg="mod">
          <ac:chgData name="Alexandra Claudia Girnita" userId="dfa40b58ce6f82dd" providerId="LiveId" clId="{349EF5E9-C8A1-47D4-A49C-7D26CC5805DD}" dt="2023-05-04T17:18:52.503" v="776" actId="20577"/>
          <ac:spMkLst>
            <pc:docMk/>
            <pc:sldMk cId="0" sldId="281"/>
            <ac:spMk id="2" creationId="{27ABFE78-2ACA-38AE-A83B-1929A3A29255}"/>
          </ac:spMkLst>
        </pc:spChg>
        <pc:spChg chg="mod">
          <ac:chgData name="Alexandra Claudia Girnita" userId="dfa40b58ce6f82dd" providerId="LiveId" clId="{349EF5E9-C8A1-47D4-A49C-7D26CC5805DD}" dt="2023-05-04T17:18:59.228" v="777"/>
          <ac:spMkLst>
            <pc:docMk/>
            <pc:sldMk cId="0" sldId="281"/>
            <ac:spMk id="3" creationId="{F45AC9BB-45A8-AD62-E2D9-ED59DCC97CB0}"/>
          </ac:spMkLst>
        </pc:spChg>
        <pc:spChg chg="mod">
          <ac:chgData name="Alexandra Claudia Girnita" userId="dfa40b58ce6f82dd" providerId="LiveId" clId="{349EF5E9-C8A1-47D4-A49C-7D26CC5805DD}" dt="2023-05-04T18:21:29.539" v="866" actId="20577"/>
          <ac:spMkLst>
            <pc:docMk/>
            <pc:sldMk cId="0" sldId="281"/>
            <ac:spMk id="4" creationId="{4E1FC5A7-BF49-C3A5-482D-8F52654B73C4}"/>
          </ac:spMkLst>
        </pc:spChg>
        <pc:spChg chg="mod">
          <ac:chgData name="Alexandra Claudia Girnita" userId="dfa40b58ce6f82dd" providerId="LiveId" clId="{349EF5E9-C8A1-47D4-A49C-7D26CC5805DD}" dt="2023-05-04T17:19:05.635" v="781"/>
          <ac:spMkLst>
            <pc:docMk/>
            <pc:sldMk cId="0" sldId="281"/>
            <ac:spMk id="5" creationId="{907C0B28-6D57-10E0-6459-442F61A287CC}"/>
          </ac:spMkLst>
        </pc:spChg>
        <pc:spChg chg="mod">
          <ac:chgData name="Alexandra Claudia Girnita" userId="dfa40b58ce6f82dd" providerId="LiveId" clId="{349EF5E9-C8A1-47D4-A49C-7D26CC5805DD}" dt="2023-05-04T17:19:14.612" v="783" actId="1076"/>
          <ac:spMkLst>
            <pc:docMk/>
            <pc:sldMk cId="0" sldId="281"/>
            <ac:spMk id="6" creationId="{BD2B8B2D-F479-4933-19F4-14E52022E342}"/>
          </ac:spMkLst>
        </pc:spChg>
        <pc:spChg chg="mod">
          <ac:chgData name="Alexandra Claudia Girnita" userId="dfa40b58ce6f82dd" providerId="LiveId" clId="{349EF5E9-C8A1-47D4-A49C-7D26CC5805DD}" dt="2023-05-04T17:18:45.669" v="770" actId="20577"/>
          <ac:spMkLst>
            <pc:docMk/>
            <pc:sldMk cId="0" sldId="281"/>
            <ac:spMk id="7" creationId="{11DBE326-BC41-6CAA-B8B5-B22FED1F0DE4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9" creationId="{42C8DF63-9F07-CAA4-4B68-5081FCC52449}"/>
          </ac:spMkLst>
        </pc:spChg>
        <pc:spChg chg="mod">
          <ac:chgData name="Alexandra Claudia Girnita" userId="dfa40b58ce6f82dd" providerId="LiveId" clId="{349EF5E9-C8A1-47D4-A49C-7D26CC5805DD}" dt="2023-05-04T17:18:38.902" v="769" actId="20577"/>
          <ac:spMkLst>
            <pc:docMk/>
            <pc:sldMk cId="0" sldId="281"/>
            <ac:spMk id="10" creationId="{F1D248D1-C207-F7E9-45DF-423B87BFB52B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11" creationId="{6F3775C6-E4C0-B364-5017-3D99FEE48E36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12" creationId="{5A266492-B6B2-AD31-7EBC-BC4220F5DD05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14" creationId="{EC3CB11B-1EF8-7889-1FD4-9B6B607E4964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15" creationId="{9D813BC3-A230-B610-D728-ADD879290D07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16" creationId="{EAFCA782-919E-07FE-E7D2-C5E1CF89FA45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17" creationId="{A64658B7-0166-26BF-9C11-0454C30EFE11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18" creationId="{E2BE2FD4-69DB-C353-1500-CB07C6B50C34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19" creationId="{A264B459-1E74-46DB-4AB4-CA98F797DA4D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0" creationId="{D30207A5-186A-74DB-99AC-8F8FD2AA93BC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1" creationId="{D6663ECB-6234-F829-4681-F6A3E6A12CA4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63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64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65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66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67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68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69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70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81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82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83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84" creationId="{00000000-0000-0000-0000-000000000000}"/>
          </ac:spMkLst>
        </pc:spChg>
        <pc:spChg chg="mod">
          <ac:chgData name="Alexandra Claudia Girnita" userId="dfa40b58ce6f82dd" providerId="LiveId" clId="{349EF5E9-C8A1-47D4-A49C-7D26CC5805DD}" dt="2023-05-04T17:18:30.643" v="765" actId="404"/>
          <ac:spMkLst>
            <pc:docMk/>
            <pc:sldMk cId="0" sldId="281"/>
            <ac:spMk id="2789" creationId="{00000000-0000-0000-0000-000000000000}"/>
          </ac:spMkLst>
        </pc:spChg>
      </pc:sldChg>
      <pc:sldChg chg="delSp modSp mod modTransition modAnim">
        <pc:chgData name="Alexandra Claudia Girnita" userId="dfa40b58ce6f82dd" providerId="LiveId" clId="{349EF5E9-C8A1-47D4-A49C-7D26CC5805DD}" dt="2023-05-04T17:39:19.751" v="864" actId="1076"/>
        <pc:sldMkLst>
          <pc:docMk/>
          <pc:sldMk cId="0" sldId="319"/>
        </pc:sldMkLst>
        <pc:spChg chg="mod">
          <ac:chgData name="Alexandra Claudia Girnita" userId="dfa40b58ce6f82dd" providerId="LiveId" clId="{349EF5E9-C8A1-47D4-A49C-7D26CC5805DD}" dt="2023-05-04T17:39:19.751" v="864" actId="1076"/>
          <ac:spMkLst>
            <pc:docMk/>
            <pc:sldMk cId="0" sldId="319"/>
            <ac:spMk id="2" creationId="{EB95941E-C924-E00B-37DD-F0D60866DDD9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6" creationId="{19506CE1-C66C-EF24-0629-B8BFFE3FBE59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7" creationId="{3567A375-EAEA-AC55-E2FF-954C92335F14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8" creationId="{24327C27-79AD-21B7-6088-16C7D5AAAD22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9" creationId="{9C3A5A34-2150-8807-8979-720A2DA91527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11" creationId="{2CD62D92-F6EC-1CC3-F467-994911E66233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12" creationId="{2D698C63-646B-F915-6CBD-1838E8D46B67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13" creationId="{551BD20C-1DE8-DC7E-83E2-F8AB08BC386D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14" creationId="{AAB8AF3F-8472-965F-B0DE-89F5138773BD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15" creationId="{B67F6A60-F8A4-71E3-5F96-D61A6D1740C6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16" creationId="{6594E749-9750-E2C4-E302-0140A8BCECA6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17" creationId="{E870AC80-7A00-A998-EB0B-46882FD84A04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18" creationId="{A6D09360-7786-F07B-0764-E3EEEC0B83E0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19" creationId="{69F0DFBF-8740-92B4-5555-D253AEDBEEF4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20" creationId="{466F0525-6738-EFEE-67E9-5E2A79CDD5EB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21" creationId="{123C7600-90C5-F82F-FE55-323F72D02CC4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25" creationId="{964AD811-D038-F27F-D111-1AB488E4A091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26" creationId="{9C4D99FB-0751-E1B8-4BE6-C5EBF651C870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27" creationId="{2DE92630-B6B5-0E95-F021-EE01071F7182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28" creationId="{3B3272AD-07BE-5B78-D1F6-6216596C5A03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29" creationId="{53998B8B-5BBE-7C7C-4BE9-E1DCA6F41ACD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30" creationId="{9DD96D4B-88AD-69B1-7395-40DCA08D2194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31" creationId="{6932F738-755A-17D3-1AE0-1D4911B89755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32" creationId="{F3C284C2-B339-0DD9-B189-CC1367D1905D}"/>
          </ac:spMkLst>
        </pc:spChg>
        <pc:spChg chg="mod">
          <ac:chgData name="Alexandra Claudia Girnita" userId="dfa40b58ce6f82dd" providerId="LiveId" clId="{349EF5E9-C8A1-47D4-A49C-7D26CC5805DD}" dt="2023-05-04T17:20:31.381" v="794" actId="2711"/>
          <ac:spMkLst>
            <pc:docMk/>
            <pc:sldMk cId="0" sldId="319"/>
            <ac:spMk id="4408" creationId="{00000000-0000-0000-0000-000000000000}"/>
          </ac:spMkLst>
        </pc:spChg>
        <pc:spChg chg="del">
          <ac:chgData name="Alexandra Claudia Girnita" userId="dfa40b58ce6f82dd" providerId="LiveId" clId="{349EF5E9-C8A1-47D4-A49C-7D26CC5805DD}" dt="2023-05-04T17:20:07.628" v="790" actId="478"/>
          <ac:spMkLst>
            <pc:docMk/>
            <pc:sldMk cId="0" sldId="319"/>
            <ac:spMk id="4410" creationId="{00000000-0000-0000-0000-000000000000}"/>
          </ac:spMkLst>
        </pc:spChg>
        <pc:grpChg chg="mod">
          <ac:chgData name="Alexandra Claudia Girnita" userId="dfa40b58ce6f82dd" providerId="LiveId" clId="{349EF5E9-C8A1-47D4-A49C-7D26CC5805DD}" dt="2023-05-04T17:38:55.581" v="854" actId="1076"/>
          <ac:grpSpMkLst>
            <pc:docMk/>
            <pc:sldMk cId="0" sldId="319"/>
            <ac:grpSpMk id="3" creationId="{5A13409E-E249-F0C3-12FC-B40FC2BC78B0}"/>
          </ac:grpSpMkLst>
        </pc:grpChg>
        <pc:grpChg chg="mod">
          <ac:chgData name="Alexandra Claudia Girnita" userId="dfa40b58ce6f82dd" providerId="LiveId" clId="{349EF5E9-C8A1-47D4-A49C-7D26CC5805DD}" dt="2023-05-04T17:26:05.764" v="852" actId="1076"/>
          <ac:grpSpMkLst>
            <pc:docMk/>
            <pc:sldMk cId="0" sldId="319"/>
            <ac:grpSpMk id="23" creationId="{1341E6D4-5586-6390-E648-383793C7134E}"/>
          </ac:grpSpMkLst>
        </pc:grpChg>
      </pc:sldChg>
      <pc:sldChg chg="delSp modSp mod modTransition delAnim modAnim">
        <pc:chgData name="Alexandra Claudia Girnita" userId="dfa40b58ce6f82dd" providerId="LiveId" clId="{349EF5E9-C8A1-47D4-A49C-7D26CC5805DD}" dt="2023-05-04T17:31:35.839" v="853" actId="1076"/>
        <pc:sldMkLst>
          <pc:docMk/>
          <pc:sldMk cId="1554668041" sldId="346"/>
        </pc:sldMkLst>
        <pc:spChg chg="mod">
          <ac:chgData name="Alexandra Claudia Girnita" userId="dfa40b58ce6f82dd" providerId="LiveId" clId="{349EF5E9-C8A1-47D4-A49C-7D26CC5805DD}" dt="2023-05-04T17:22:40.987" v="823" actId="403"/>
          <ac:spMkLst>
            <pc:docMk/>
            <pc:sldMk cId="1554668041" sldId="346"/>
            <ac:spMk id="3" creationId="{36A332BF-9F1A-9328-07D6-CCF5A3B717B1}"/>
          </ac:spMkLst>
        </pc:spChg>
        <pc:spChg chg="mod">
          <ac:chgData name="Alexandra Claudia Girnita" userId="dfa40b58ce6f82dd" providerId="LiveId" clId="{349EF5E9-C8A1-47D4-A49C-7D26CC5805DD}" dt="2023-05-04T17:22:54.407" v="825" actId="14100"/>
          <ac:spMkLst>
            <pc:docMk/>
            <pc:sldMk cId="1554668041" sldId="346"/>
            <ac:spMk id="8" creationId="{E4172BE2-C3C3-C240-2045-2A8DA091C9BA}"/>
          </ac:spMkLst>
        </pc:spChg>
        <pc:spChg chg="mod">
          <ac:chgData name="Alexandra Claudia Girnita" userId="dfa40b58ce6f82dd" providerId="LiveId" clId="{349EF5E9-C8A1-47D4-A49C-7D26CC5805DD}" dt="2023-05-04T17:22:40.987" v="823" actId="403"/>
          <ac:spMkLst>
            <pc:docMk/>
            <pc:sldMk cId="1554668041" sldId="346"/>
            <ac:spMk id="9" creationId="{62CD820A-9911-19EF-D042-2B1B2DFA1574}"/>
          </ac:spMkLst>
        </pc:spChg>
        <pc:grpChg chg="mod">
          <ac:chgData name="Alexandra Claudia Girnita" userId="dfa40b58ce6f82dd" providerId="LiveId" clId="{349EF5E9-C8A1-47D4-A49C-7D26CC5805DD}" dt="2023-05-04T17:22:40.987" v="823" actId="403"/>
          <ac:grpSpMkLst>
            <pc:docMk/>
            <pc:sldMk cId="1554668041" sldId="346"/>
            <ac:grpSpMk id="918" creationId="{00000000-0000-0000-0000-000000000000}"/>
          </ac:grpSpMkLst>
        </pc:grpChg>
        <pc:grpChg chg="mod">
          <ac:chgData name="Alexandra Claudia Girnita" userId="dfa40b58ce6f82dd" providerId="LiveId" clId="{349EF5E9-C8A1-47D4-A49C-7D26CC5805DD}" dt="2023-05-04T17:31:35.839" v="853" actId="1076"/>
          <ac:grpSpMkLst>
            <pc:docMk/>
            <pc:sldMk cId="1554668041" sldId="346"/>
            <ac:grpSpMk id="930" creationId="{00000000-0000-0000-0000-000000000000}"/>
          </ac:grpSpMkLst>
        </pc:grpChg>
        <pc:picChg chg="mod">
          <ac:chgData name="Alexandra Claudia Girnita" userId="dfa40b58ce6f82dd" providerId="LiveId" clId="{349EF5E9-C8A1-47D4-A49C-7D26CC5805DD}" dt="2023-05-04T17:24:27.103" v="840" actId="1076"/>
          <ac:picMkLst>
            <pc:docMk/>
            <pc:sldMk cId="1554668041" sldId="346"/>
            <ac:picMk id="4" creationId="{A8D83713-CFB3-EE51-E82D-9FBE60E14372}"/>
          </ac:picMkLst>
        </pc:picChg>
        <pc:picChg chg="del">
          <ac:chgData name="Alexandra Claudia Girnita" userId="dfa40b58ce6f82dd" providerId="LiveId" clId="{349EF5E9-C8A1-47D4-A49C-7D26CC5805DD}" dt="2023-05-04T17:22:13.752" v="813" actId="478"/>
          <ac:picMkLst>
            <pc:docMk/>
            <pc:sldMk cId="1554668041" sldId="346"/>
            <ac:picMk id="10" creationId="{69959B10-1B61-2808-179B-5793E483F8AB}"/>
          </ac:picMkLst>
        </pc:picChg>
      </pc:sldChg>
      <pc:sldChg chg="modSp mod modTransition modAnim">
        <pc:chgData name="Alexandra Claudia Girnita" userId="dfa40b58ce6f82dd" providerId="LiveId" clId="{349EF5E9-C8A1-47D4-A49C-7D26CC5805DD}" dt="2023-05-04T17:17:21.178" v="751" actId="1076"/>
        <pc:sldMkLst>
          <pc:docMk/>
          <pc:sldMk cId="2547979637" sldId="347"/>
        </pc:sldMkLst>
        <pc:spChg chg="mod">
          <ac:chgData name="Alexandra Claudia Girnita" userId="dfa40b58ce6f82dd" providerId="LiveId" clId="{349EF5E9-C8A1-47D4-A49C-7D26CC5805DD}" dt="2023-05-04T17:17:13.742" v="749" actId="1076"/>
          <ac:spMkLst>
            <pc:docMk/>
            <pc:sldMk cId="2547979637" sldId="347"/>
            <ac:spMk id="2" creationId="{1EB2D23A-C263-639F-FC8F-EF0EE3DFC5D1}"/>
          </ac:spMkLst>
        </pc:spChg>
        <pc:picChg chg="mod">
          <ac:chgData name="Alexandra Claudia Girnita" userId="dfa40b58ce6f82dd" providerId="LiveId" clId="{349EF5E9-C8A1-47D4-A49C-7D26CC5805DD}" dt="2023-05-04T17:17:21.178" v="751" actId="1076"/>
          <ac:picMkLst>
            <pc:docMk/>
            <pc:sldMk cId="2547979637" sldId="347"/>
            <ac:picMk id="12" creationId="{B1773F7F-89CB-9945-0B3E-E18DB534C62A}"/>
          </ac:picMkLst>
        </pc:picChg>
      </pc:sldChg>
      <pc:sldChg chg="addSp delSp modSp new mod modTransition modClrScheme modAnim chgLayout">
        <pc:chgData name="Alexandra Claudia Girnita" userId="dfa40b58ce6f82dd" providerId="LiveId" clId="{349EF5E9-C8A1-47D4-A49C-7D26CC5805DD}" dt="2023-05-04T17:25:40.795" v="850" actId="11529"/>
        <pc:sldMkLst>
          <pc:docMk/>
          <pc:sldMk cId="320949448" sldId="348"/>
        </pc:sldMkLst>
        <pc:spChg chg="del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2" creationId="{314408A6-676A-2AA5-EDE4-FC5F1C3BFDF8}"/>
          </ac:spMkLst>
        </pc:spChg>
        <pc:spChg chg="del mod ord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3" creationId="{802BFB77-7D54-29D6-B6EB-D09FFDA1EF1F}"/>
          </ac:spMkLst>
        </pc:spChg>
        <pc:spChg chg="del mod ord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4" creationId="{56A8B340-AE5D-F221-B8F3-EA63B9715969}"/>
          </ac:spMkLst>
        </pc:spChg>
        <pc:spChg chg="del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5" creationId="{7F350C05-7D6A-3CDB-CC48-12C6A3C3CA7C}"/>
          </ac:spMkLst>
        </pc:spChg>
        <pc:spChg chg="del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6" creationId="{92BCB5A6-BC84-A71C-F52E-D0EFD68E7386}"/>
          </ac:spMkLst>
        </pc:spChg>
        <pc:spChg chg="del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7" creationId="{43D09581-4872-247E-BCB9-CD4B55BDF03F}"/>
          </ac:spMkLst>
        </pc:spChg>
        <pc:spChg chg="del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8" creationId="{8BC8DF61-22C3-3AB4-6219-0EAD2CC549CF}"/>
          </ac:spMkLst>
        </pc:spChg>
        <pc:spChg chg="del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9" creationId="{43DE0153-D2EB-C321-F86F-C8A797B34B91}"/>
          </ac:spMkLst>
        </pc:spChg>
        <pc:spChg chg="del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10" creationId="{571E623C-6522-3D4B-0140-BCFC72B4A442}"/>
          </ac:spMkLst>
        </pc:spChg>
        <pc:spChg chg="del">
          <ac:chgData name="Alexandra Claudia Girnita" userId="dfa40b58ce6f82dd" providerId="LiveId" clId="{349EF5E9-C8A1-47D4-A49C-7D26CC5805DD}" dt="2023-05-04T10:55:13" v="93" actId="700"/>
          <ac:spMkLst>
            <pc:docMk/>
            <pc:sldMk cId="320949448" sldId="348"/>
            <ac:spMk id="11" creationId="{6322E9AD-B17E-52B6-EAAF-6F9FB4BB4118}"/>
          </ac:spMkLst>
        </pc:spChg>
        <pc:spChg chg="add del mod ord">
          <ac:chgData name="Alexandra Claudia Girnita" userId="dfa40b58ce6f82dd" providerId="LiveId" clId="{349EF5E9-C8A1-47D4-A49C-7D26CC5805DD}" dt="2023-05-04T10:55:44.285" v="107" actId="26606"/>
          <ac:spMkLst>
            <pc:docMk/>
            <pc:sldMk cId="320949448" sldId="348"/>
            <ac:spMk id="12" creationId="{50EE7AB0-A9A6-AD31-57AB-83F466F2B459}"/>
          </ac:spMkLst>
        </pc:spChg>
        <pc:spChg chg="add del mod ord">
          <ac:chgData name="Alexandra Claudia Girnita" userId="dfa40b58ce6f82dd" providerId="LiveId" clId="{349EF5E9-C8A1-47D4-A49C-7D26CC5805DD}" dt="2023-05-04T10:55:44.285" v="107" actId="26606"/>
          <ac:spMkLst>
            <pc:docMk/>
            <pc:sldMk cId="320949448" sldId="348"/>
            <ac:spMk id="13" creationId="{61120428-C09B-A14F-0BAC-7D030B987D93}"/>
          </ac:spMkLst>
        </pc:spChg>
        <pc:spChg chg="add 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14" creationId="{F513C696-4B26-936E-1052-CD9A686B49E7}"/>
          </ac:spMkLst>
        </pc:spChg>
        <pc:spChg chg="add 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15" creationId="{64FEA3FE-8BBE-155F-07DC-56EAE5B23580}"/>
          </ac:spMkLst>
        </pc:spChg>
        <pc:spChg chg="add del">
          <ac:chgData name="Alexandra Claudia Girnita" userId="dfa40b58ce6f82dd" providerId="LiveId" clId="{349EF5E9-C8A1-47D4-A49C-7D26CC5805DD}" dt="2023-05-04T10:59:32.805" v="139" actId="478"/>
          <ac:spMkLst>
            <pc:docMk/>
            <pc:sldMk cId="320949448" sldId="348"/>
            <ac:spMk id="16" creationId="{F54D7E63-A7D7-4D7A-CD91-375C75FF4014}"/>
          </ac:spMkLst>
        </pc:spChg>
        <pc:spChg chg="add 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17" creationId="{69C1BE96-88D9-531F-9F32-335A07FB1235}"/>
          </ac:spMkLst>
        </pc:spChg>
        <pc:spChg chg="add del mod">
          <ac:chgData name="Alexandra Claudia Girnita" userId="dfa40b58ce6f82dd" providerId="LiveId" clId="{349EF5E9-C8A1-47D4-A49C-7D26CC5805DD}" dt="2023-05-04T10:55:25.954" v="96" actId="26606"/>
          <ac:spMkLst>
            <pc:docMk/>
            <pc:sldMk cId="320949448" sldId="348"/>
            <ac:spMk id="18" creationId="{64FEA3FE-8BBE-155F-07DC-56EAE5B23580}"/>
          </ac:spMkLst>
        </pc:spChg>
        <pc:spChg chg="add 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19" creationId="{670052B6-B1A9-D470-273A-637351D16B73}"/>
          </ac:spMkLst>
        </pc:spChg>
        <pc:spChg chg="add del mod">
          <ac:chgData name="Alexandra Claudia Girnita" userId="dfa40b58ce6f82dd" providerId="LiveId" clId="{349EF5E9-C8A1-47D4-A49C-7D26CC5805DD}" dt="2023-05-04T10:55:34.898" v="99" actId="26606"/>
          <ac:spMkLst>
            <pc:docMk/>
            <pc:sldMk cId="320949448" sldId="348"/>
            <ac:spMk id="20" creationId="{2577057C-8541-D455-2219-369F87D8CF6D}"/>
          </ac:spMkLst>
        </pc:spChg>
        <pc:spChg chg="add del mod">
          <ac:chgData name="Alexandra Claudia Girnita" userId="dfa40b58ce6f82dd" providerId="LiveId" clId="{349EF5E9-C8A1-47D4-A49C-7D26CC5805DD}" dt="2023-05-04T10:55:34.898" v="99" actId="26606"/>
          <ac:spMkLst>
            <pc:docMk/>
            <pc:sldMk cId="320949448" sldId="348"/>
            <ac:spMk id="21" creationId="{4F5AE172-E413-D9E0-B3CE-4ADBC3E70775}"/>
          </ac:spMkLst>
        </pc:spChg>
        <pc:spChg chg="add 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22" creationId="{23EFBBAF-5987-4D3D-A65D-C925AC204CDE}"/>
          </ac:spMkLst>
        </pc:spChg>
        <pc:spChg chg="add del mod">
          <ac:chgData name="Alexandra Claudia Girnita" userId="dfa40b58ce6f82dd" providerId="LiveId" clId="{349EF5E9-C8A1-47D4-A49C-7D26CC5805DD}" dt="2023-05-04T10:55:39.946" v="102" actId="26606"/>
          <ac:spMkLst>
            <pc:docMk/>
            <pc:sldMk cId="320949448" sldId="348"/>
            <ac:spMk id="23" creationId="{0C6E13E1-F211-4A25-F49E-E40098424D97}"/>
          </ac:spMkLst>
        </pc:spChg>
        <pc:spChg chg="add del mod">
          <ac:chgData name="Alexandra Claudia Girnita" userId="dfa40b58ce6f82dd" providerId="LiveId" clId="{349EF5E9-C8A1-47D4-A49C-7D26CC5805DD}" dt="2023-05-04T10:55:39.946" v="102" actId="26606"/>
          <ac:spMkLst>
            <pc:docMk/>
            <pc:sldMk cId="320949448" sldId="348"/>
            <ac:spMk id="24" creationId="{3F6A90C7-FC09-D457-3A2E-EAE90A81815F}"/>
          </ac:spMkLst>
        </pc:spChg>
        <pc:spChg chg="add 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25" creationId="{FACD5DA9-2D9B-5809-4699-538DC72EBA90}"/>
          </ac:spMkLst>
        </pc:spChg>
        <pc:spChg chg="add 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26" creationId="{0925D86D-5CF8-D88F-184F-530845B5590D}"/>
          </ac:spMkLst>
        </pc:spChg>
        <pc:spChg chg="add mod">
          <ac:chgData name="Alexandra Claudia Girnita" userId="dfa40b58ce6f82dd" providerId="LiveId" clId="{349EF5E9-C8A1-47D4-A49C-7D26CC5805DD}" dt="2023-05-04T11:15:04.262" v="219" actId="1076"/>
          <ac:spMkLst>
            <pc:docMk/>
            <pc:sldMk cId="320949448" sldId="348"/>
            <ac:spMk id="27" creationId="{8D53FB37-5C22-5D61-006F-12FA1597B839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29" creationId="{8F5082A7-1AB8-DC5F-183E-14D0A18F7C52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0" creationId="{B9833DE8-7348-6A91-ED4D-F09F65D9D040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1" creationId="{971C9980-481A-7937-2482-D28D20BBBF96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2" creationId="{C3920EE2-C736-9E91-4BEA-062CFB729C33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3" creationId="{6B19B4B2-9C20-29A2-82AE-CA8232374535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4" creationId="{74F6BF00-2C08-DC9A-E090-C470F222D5C9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5" creationId="{FF8BB399-F022-904B-372E-E2A4CC7E3AEE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6" creationId="{6CC924ED-D7D6-93F3-AF8A-59EE1820D153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7" creationId="{9B6C9F9B-1839-5324-FEDE-56E2838D9E97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8" creationId="{F158CF27-38EC-A8C7-1675-F6365D369958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39" creationId="{DDE7F808-028B-1E05-3582-566A59B01814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40" creationId="{2603049C-613A-4B64-898F-1D0A0BABA3B9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41" creationId="{6A69BAB8-5B2D-E6B6-3CBC-23A95938C689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42" creationId="{D6DAFA8A-0D25-E712-D08B-F2E4DF9E83D1}"/>
          </ac:spMkLst>
        </pc:spChg>
        <pc:spChg chg="mod">
          <ac:chgData name="Alexandra Claudia Girnita" userId="dfa40b58ce6f82dd" providerId="LiveId" clId="{349EF5E9-C8A1-47D4-A49C-7D26CC5805DD}" dt="2023-05-04T17:17:51.963" v="762" actId="403"/>
          <ac:spMkLst>
            <pc:docMk/>
            <pc:sldMk cId="320949448" sldId="348"/>
            <ac:spMk id="43" creationId="{DAC568A4-92C4-10F2-FAC3-434AA0053257}"/>
          </ac:spMkLst>
        </pc:spChg>
        <pc:spChg chg="add del mod">
          <ac:chgData name="Alexandra Claudia Girnita" userId="dfa40b58ce6f82dd" providerId="LiveId" clId="{349EF5E9-C8A1-47D4-A49C-7D26CC5805DD}" dt="2023-05-04T17:25:40.795" v="850" actId="11529"/>
          <ac:spMkLst>
            <pc:docMk/>
            <pc:sldMk cId="320949448" sldId="348"/>
            <ac:spMk id="44" creationId="{97C2CC69-BBA6-0BBF-E4F6-3263305198A5}"/>
          </ac:spMkLst>
        </pc:spChg>
        <pc:grpChg chg="add mod">
          <ac:chgData name="Alexandra Claudia Girnita" userId="dfa40b58ce6f82dd" providerId="LiveId" clId="{349EF5E9-C8A1-47D4-A49C-7D26CC5805DD}" dt="2023-05-04T17:01:55.271" v="531" actId="1076"/>
          <ac:grpSpMkLst>
            <pc:docMk/>
            <pc:sldMk cId="320949448" sldId="348"/>
            <ac:grpSpMk id="28" creationId="{E7392393-49B6-810A-47A4-132C15DABCAF}"/>
          </ac:grpSpMkLst>
        </pc:grpChg>
      </pc:sldChg>
      <pc:sldChg chg="addSp delSp modSp new mod modTransition">
        <pc:chgData name="Alexandra Claudia Girnita" userId="dfa40b58ce6f82dd" providerId="LiveId" clId="{349EF5E9-C8A1-47D4-A49C-7D26CC5805DD}" dt="2023-05-04T17:05:20.002" v="578" actId="207"/>
        <pc:sldMkLst>
          <pc:docMk/>
          <pc:sldMk cId="3854578786" sldId="349"/>
        </pc:sldMkLst>
        <pc:spChg chg="del mod">
          <ac:chgData name="Alexandra Claudia Girnita" userId="dfa40b58ce6f82dd" providerId="LiveId" clId="{349EF5E9-C8A1-47D4-A49C-7D26CC5805DD}" dt="2023-05-04T16:42:49.202" v="354" actId="478"/>
          <ac:spMkLst>
            <pc:docMk/>
            <pc:sldMk cId="3854578786" sldId="349"/>
            <ac:spMk id="2" creationId="{B9C1F6BA-FB3B-1651-9867-0894A1AC3E58}"/>
          </ac:spMkLst>
        </pc:spChg>
        <pc:spChg chg="add del mod">
          <ac:chgData name="Alexandra Claudia Girnita" userId="dfa40b58ce6f82dd" providerId="LiveId" clId="{349EF5E9-C8A1-47D4-A49C-7D26CC5805DD}" dt="2023-05-04T16:42:52.649" v="356" actId="478"/>
          <ac:spMkLst>
            <pc:docMk/>
            <pc:sldMk cId="3854578786" sldId="349"/>
            <ac:spMk id="4" creationId="{17BCD67B-EE05-3786-A29C-F29CE85DE71E}"/>
          </ac:spMkLst>
        </pc:spChg>
        <pc:picChg chg="add mod modCrop">
          <ac:chgData name="Alexandra Claudia Girnita" userId="dfa40b58ce6f82dd" providerId="LiveId" clId="{349EF5E9-C8A1-47D4-A49C-7D26CC5805DD}" dt="2023-05-04T17:03:58.419" v="557" actId="1440"/>
          <ac:picMkLst>
            <pc:docMk/>
            <pc:sldMk cId="3854578786" sldId="349"/>
            <ac:picMk id="5" creationId="{5AC31E23-CA17-6F02-0AFE-4F4D7848F606}"/>
          </ac:picMkLst>
        </pc:picChg>
        <pc:picChg chg="add mod modCrop">
          <ac:chgData name="Alexandra Claudia Girnita" userId="dfa40b58ce6f82dd" providerId="LiveId" clId="{349EF5E9-C8A1-47D4-A49C-7D26CC5805DD}" dt="2023-05-04T17:03:53.538" v="555" actId="1440"/>
          <ac:picMkLst>
            <pc:docMk/>
            <pc:sldMk cId="3854578786" sldId="349"/>
            <ac:picMk id="6" creationId="{DA23D024-D70A-BDC9-B23F-43D29027C429}"/>
          </ac:picMkLst>
        </pc:picChg>
        <pc:picChg chg="add mod modCrop">
          <ac:chgData name="Alexandra Claudia Girnita" userId="dfa40b58ce6f82dd" providerId="LiveId" clId="{349EF5E9-C8A1-47D4-A49C-7D26CC5805DD}" dt="2023-05-04T17:03:55.984" v="556" actId="1440"/>
          <ac:picMkLst>
            <pc:docMk/>
            <pc:sldMk cId="3854578786" sldId="349"/>
            <ac:picMk id="7" creationId="{0E1A3911-18F0-7BBE-CF93-CFAC1A652B06}"/>
          </ac:picMkLst>
        </pc:picChg>
        <pc:picChg chg="add mod">
          <ac:chgData name="Alexandra Claudia Girnita" userId="dfa40b58ce6f82dd" providerId="LiveId" clId="{349EF5E9-C8A1-47D4-A49C-7D26CC5805DD}" dt="2023-05-04T16:58:49.989" v="511" actId="1076"/>
          <ac:picMkLst>
            <pc:docMk/>
            <pc:sldMk cId="3854578786" sldId="349"/>
            <ac:picMk id="9" creationId="{12706098-24FC-F498-58E8-9C68A9EF0804}"/>
          </ac:picMkLst>
        </pc:picChg>
        <pc:picChg chg="add del mod">
          <ac:chgData name="Alexandra Claudia Girnita" userId="dfa40b58ce6f82dd" providerId="LiveId" clId="{349EF5E9-C8A1-47D4-A49C-7D26CC5805DD}" dt="2023-05-04T17:01:04.999" v="525" actId="478"/>
          <ac:picMkLst>
            <pc:docMk/>
            <pc:sldMk cId="3854578786" sldId="349"/>
            <ac:picMk id="11" creationId="{F87E04FB-6CEF-4B3B-FCFA-FA0B728A4E51}"/>
          </ac:picMkLst>
        </pc:picChg>
        <pc:picChg chg="add del mod">
          <ac:chgData name="Alexandra Claudia Girnita" userId="dfa40b58ce6f82dd" providerId="LiveId" clId="{349EF5E9-C8A1-47D4-A49C-7D26CC5805DD}" dt="2023-05-04T17:01:04.999" v="525" actId="478"/>
          <ac:picMkLst>
            <pc:docMk/>
            <pc:sldMk cId="3854578786" sldId="349"/>
            <ac:picMk id="13" creationId="{004AC964-F9EB-34EF-92CD-B9C17E7886FA}"/>
          </ac:picMkLst>
        </pc:picChg>
        <pc:picChg chg="add del mod">
          <ac:chgData name="Alexandra Claudia Girnita" userId="dfa40b58ce6f82dd" providerId="LiveId" clId="{349EF5E9-C8A1-47D4-A49C-7D26CC5805DD}" dt="2023-05-04T17:04:14.380" v="559" actId="478"/>
          <ac:picMkLst>
            <pc:docMk/>
            <pc:sldMk cId="3854578786" sldId="349"/>
            <ac:picMk id="15" creationId="{D755069A-B213-2448-0573-8400CC45F558}"/>
          </ac:picMkLst>
        </pc:picChg>
        <pc:picChg chg="add mod">
          <ac:chgData name="Alexandra Claudia Girnita" userId="dfa40b58ce6f82dd" providerId="LiveId" clId="{349EF5E9-C8A1-47D4-A49C-7D26CC5805DD}" dt="2023-05-04T17:05:08.238" v="577" actId="1076"/>
          <ac:picMkLst>
            <pc:docMk/>
            <pc:sldMk cId="3854578786" sldId="349"/>
            <ac:picMk id="17" creationId="{91625BC3-C3B0-37DC-0273-A75C01D75321}"/>
          </ac:picMkLst>
        </pc:picChg>
        <pc:picChg chg="add mod">
          <ac:chgData name="Alexandra Claudia Girnita" userId="dfa40b58ce6f82dd" providerId="LiveId" clId="{349EF5E9-C8A1-47D4-A49C-7D26CC5805DD}" dt="2023-05-04T17:05:20.002" v="578" actId="207"/>
          <ac:picMkLst>
            <pc:docMk/>
            <pc:sldMk cId="3854578786" sldId="349"/>
            <ac:picMk id="19" creationId="{09379F21-DC46-8016-D77F-2AB4642B8514}"/>
          </ac:picMkLst>
        </pc:picChg>
      </pc:sldChg>
      <pc:sldChg chg="addSp delSp modSp new mod modTransition modClrScheme chgLayout">
        <pc:chgData name="Alexandra Claudia Girnita" userId="dfa40b58ce6f82dd" providerId="LiveId" clId="{349EF5E9-C8A1-47D4-A49C-7D26CC5805DD}" dt="2023-05-04T17:03:48.581" v="554" actId="1440"/>
        <pc:sldMkLst>
          <pc:docMk/>
          <pc:sldMk cId="3569253753" sldId="350"/>
        </pc:sldMkLst>
        <pc:spChg chg="del">
          <ac:chgData name="Alexandra Claudia Girnita" userId="dfa40b58ce6f82dd" providerId="LiveId" clId="{349EF5E9-C8A1-47D4-A49C-7D26CC5805DD}" dt="2023-05-04T16:46:44.150" v="385" actId="478"/>
          <ac:spMkLst>
            <pc:docMk/>
            <pc:sldMk cId="3569253753" sldId="350"/>
            <ac:spMk id="2" creationId="{2E065D2C-214B-3D60-0431-29C0E1957A99}"/>
          </ac:spMkLst>
        </pc:spChg>
        <pc:spChg chg="add del mod">
          <ac:chgData name="Alexandra Claudia Girnita" userId="dfa40b58ce6f82dd" providerId="LiveId" clId="{349EF5E9-C8A1-47D4-A49C-7D26CC5805DD}" dt="2023-05-04T16:48:19.845" v="400" actId="478"/>
          <ac:spMkLst>
            <pc:docMk/>
            <pc:sldMk cId="3569253753" sldId="350"/>
            <ac:spMk id="3" creationId="{8A718A35-30EA-6038-39B8-277260C0E447}"/>
          </ac:spMkLst>
        </pc:spChg>
        <pc:spChg chg="add del mod">
          <ac:chgData name="Alexandra Claudia Girnita" userId="dfa40b58ce6f82dd" providerId="LiveId" clId="{349EF5E9-C8A1-47D4-A49C-7D26CC5805DD}" dt="2023-05-04T16:59:35.036" v="517" actId="478"/>
          <ac:spMkLst>
            <pc:docMk/>
            <pc:sldMk cId="3569253753" sldId="350"/>
            <ac:spMk id="6" creationId="{D089BBC8-888A-4FF2-038B-53F3715FC756}"/>
          </ac:spMkLst>
        </pc:spChg>
        <pc:spChg chg="add del mod ord">
          <ac:chgData name="Alexandra Claudia Girnita" userId="dfa40b58ce6f82dd" providerId="LiveId" clId="{349EF5E9-C8A1-47D4-A49C-7D26CC5805DD}" dt="2023-05-04T16:55:54.659" v="477" actId="478"/>
          <ac:spMkLst>
            <pc:docMk/>
            <pc:sldMk cId="3569253753" sldId="350"/>
            <ac:spMk id="10" creationId="{953F8089-B18C-D9EF-1B7E-8FEBE813E397}"/>
          </ac:spMkLst>
        </pc:spChg>
        <pc:spChg chg="add del mod ord">
          <ac:chgData name="Alexandra Claudia Girnita" userId="dfa40b58ce6f82dd" providerId="LiveId" clId="{349EF5E9-C8A1-47D4-A49C-7D26CC5805DD}" dt="2023-05-04T16:55:49.471" v="475" actId="478"/>
          <ac:spMkLst>
            <pc:docMk/>
            <pc:sldMk cId="3569253753" sldId="350"/>
            <ac:spMk id="11" creationId="{12C20647-A946-F6B9-2F94-03A6CE631DF9}"/>
          </ac:spMkLst>
        </pc:spChg>
        <pc:spChg chg="add del mod ord">
          <ac:chgData name="Alexandra Claudia Girnita" userId="dfa40b58ce6f82dd" providerId="LiveId" clId="{349EF5E9-C8A1-47D4-A49C-7D26CC5805DD}" dt="2023-05-04T16:55:43.795" v="472" actId="478"/>
          <ac:spMkLst>
            <pc:docMk/>
            <pc:sldMk cId="3569253753" sldId="350"/>
            <ac:spMk id="12" creationId="{DCAB4932-C7A7-68AF-1C09-A419435D5C74}"/>
          </ac:spMkLst>
        </pc:spChg>
        <pc:spChg chg="add del mod ord">
          <ac:chgData name="Alexandra Claudia Girnita" userId="dfa40b58ce6f82dd" providerId="LiveId" clId="{349EF5E9-C8A1-47D4-A49C-7D26CC5805DD}" dt="2023-05-04T16:55:37.185" v="470" actId="478"/>
          <ac:spMkLst>
            <pc:docMk/>
            <pc:sldMk cId="3569253753" sldId="350"/>
            <ac:spMk id="13" creationId="{26EC2992-2CDE-C5D2-81CC-2A0ABF150E45}"/>
          </ac:spMkLst>
        </pc:spChg>
        <pc:spChg chg="add del mod ord">
          <ac:chgData name="Alexandra Claudia Girnita" userId="dfa40b58ce6f82dd" providerId="LiveId" clId="{349EF5E9-C8A1-47D4-A49C-7D26CC5805DD}" dt="2023-05-04T16:55:36.075" v="469" actId="478"/>
          <ac:spMkLst>
            <pc:docMk/>
            <pc:sldMk cId="3569253753" sldId="350"/>
            <ac:spMk id="14" creationId="{9CDD84EE-9844-E869-13EA-46C2B05ABA8A}"/>
          </ac:spMkLst>
        </pc:spChg>
        <pc:spChg chg="add del mod ord">
          <ac:chgData name="Alexandra Claudia Girnita" userId="dfa40b58ce6f82dd" providerId="LiveId" clId="{349EF5E9-C8A1-47D4-A49C-7D26CC5805DD}" dt="2023-05-04T16:55:34.641" v="468" actId="478"/>
          <ac:spMkLst>
            <pc:docMk/>
            <pc:sldMk cId="3569253753" sldId="350"/>
            <ac:spMk id="15" creationId="{31B493E8-F63A-DF24-6079-2F1FF7E73468}"/>
          </ac:spMkLst>
        </pc:spChg>
        <pc:spChg chg="add del mod ord">
          <ac:chgData name="Alexandra Claudia Girnita" userId="dfa40b58ce6f82dd" providerId="LiveId" clId="{349EF5E9-C8A1-47D4-A49C-7D26CC5805DD}" dt="2023-05-04T16:55:30.966" v="467" actId="478"/>
          <ac:spMkLst>
            <pc:docMk/>
            <pc:sldMk cId="3569253753" sldId="350"/>
            <ac:spMk id="16" creationId="{EFCB1559-22FB-2D15-B0E8-15767F5663B5}"/>
          </ac:spMkLst>
        </pc:spChg>
        <pc:spChg chg="add del mod ord">
          <ac:chgData name="Alexandra Claudia Girnita" userId="dfa40b58ce6f82dd" providerId="LiveId" clId="{349EF5E9-C8A1-47D4-A49C-7D26CC5805DD}" dt="2023-05-04T16:55:53.125" v="476" actId="478"/>
          <ac:spMkLst>
            <pc:docMk/>
            <pc:sldMk cId="3569253753" sldId="350"/>
            <ac:spMk id="17" creationId="{03F01D95-C08E-8980-3027-130A7C00EE0B}"/>
          </ac:spMkLst>
        </pc:spChg>
        <pc:spChg chg="add del mod ord">
          <ac:chgData name="Alexandra Claudia Girnita" userId="dfa40b58ce6f82dd" providerId="LiveId" clId="{349EF5E9-C8A1-47D4-A49C-7D26CC5805DD}" dt="2023-05-04T16:55:41.561" v="471" actId="478"/>
          <ac:spMkLst>
            <pc:docMk/>
            <pc:sldMk cId="3569253753" sldId="350"/>
            <ac:spMk id="18" creationId="{BC4B2BE7-C8CB-F603-26A6-81AD30028112}"/>
          </ac:spMkLst>
        </pc:spChg>
        <pc:spChg chg="add del mod ord">
          <ac:chgData name="Alexandra Claudia Girnita" userId="dfa40b58ce6f82dd" providerId="LiveId" clId="{349EF5E9-C8A1-47D4-A49C-7D26CC5805DD}" dt="2023-05-04T16:55:26.953" v="466" actId="478"/>
          <ac:spMkLst>
            <pc:docMk/>
            <pc:sldMk cId="3569253753" sldId="350"/>
            <ac:spMk id="19" creationId="{49F4E99A-3921-0521-EA7D-A5B463872730}"/>
          </ac:spMkLst>
        </pc:spChg>
        <pc:picChg chg="add mod modCrop">
          <ac:chgData name="Alexandra Claudia Girnita" userId="dfa40b58ce6f82dd" providerId="LiveId" clId="{349EF5E9-C8A1-47D4-A49C-7D26CC5805DD}" dt="2023-05-04T17:02:49.632" v="541" actId="1440"/>
          <ac:picMkLst>
            <pc:docMk/>
            <pc:sldMk cId="3569253753" sldId="350"/>
            <ac:picMk id="4" creationId="{4A4CF0E1-805B-5A2F-288C-455642E426C1}"/>
          </ac:picMkLst>
        </pc:picChg>
        <pc:picChg chg="add del mod modCrop">
          <ac:chgData name="Alexandra Claudia Girnita" userId="dfa40b58ce6f82dd" providerId="LiveId" clId="{349EF5E9-C8A1-47D4-A49C-7D26CC5805DD}" dt="2023-05-04T17:02:52.083" v="542" actId="1440"/>
          <ac:picMkLst>
            <pc:docMk/>
            <pc:sldMk cId="3569253753" sldId="350"/>
            <ac:picMk id="5" creationId="{68C7ACCF-E972-7B1C-4A2F-95E5A26486D4}"/>
          </ac:picMkLst>
        </pc:picChg>
        <pc:picChg chg="add del mod modCrop">
          <ac:chgData name="Alexandra Claudia Girnita" userId="dfa40b58ce6f82dd" providerId="LiveId" clId="{349EF5E9-C8A1-47D4-A49C-7D26CC5805DD}" dt="2023-05-04T17:03:23.735" v="546" actId="478"/>
          <ac:picMkLst>
            <pc:docMk/>
            <pc:sldMk cId="3569253753" sldId="350"/>
            <ac:picMk id="7" creationId="{44F9E26F-9B10-886C-24D8-2DEE45FFE187}"/>
          </ac:picMkLst>
        </pc:picChg>
        <pc:picChg chg="add del mod">
          <ac:chgData name="Alexandra Claudia Girnita" userId="dfa40b58ce6f82dd" providerId="LiveId" clId="{349EF5E9-C8A1-47D4-A49C-7D26CC5805DD}" dt="2023-05-04T16:51:53.762" v="431" actId="478"/>
          <ac:picMkLst>
            <pc:docMk/>
            <pc:sldMk cId="3569253753" sldId="350"/>
            <ac:picMk id="9" creationId="{95126A83-3236-712E-6518-A5C6DCE4F24B}"/>
          </ac:picMkLst>
        </pc:picChg>
        <pc:picChg chg="add mod">
          <ac:chgData name="Alexandra Claudia Girnita" userId="dfa40b58ce6f82dd" providerId="LiveId" clId="{349EF5E9-C8A1-47D4-A49C-7D26CC5805DD}" dt="2023-05-04T16:59:33.468" v="516" actId="1076"/>
          <ac:picMkLst>
            <pc:docMk/>
            <pc:sldMk cId="3569253753" sldId="350"/>
            <ac:picMk id="21" creationId="{03B124D3-8346-7247-FB72-5A4B4CA53411}"/>
          </ac:picMkLst>
        </pc:picChg>
        <pc:picChg chg="add mod">
          <ac:chgData name="Alexandra Claudia Girnita" userId="dfa40b58ce6f82dd" providerId="LiveId" clId="{349EF5E9-C8A1-47D4-A49C-7D26CC5805DD}" dt="2023-05-04T17:03:48.581" v="554" actId="1440"/>
          <ac:picMkLst>
            <pc:docMk/>
            <pc:sldMk cId="3569253753" sldId="350"/>
            <ac:picMk id="22" creationId="{139BA774-E43E-A58C-C65F-4E20A092C601}"/>
          </ac:picMkLst>
        </pc:picChg>
        <pc:picChg chg="add del mod">
          <ac:chgData name="Alexandra Claudia Girnita" userId="dfa40b58ce6f82dd" providerId="LiveId" clId="{349EF5E9-C8A1-47D4-A49C-7D26CC5805DD}" dt="2023-05-04T16:46:10.014" v="378" actId="478"/>
          <ac:picMkLst>
            <pc:docMk/>
            <pc:sldMk cId="3569253753" sldId="350"/>
            <ac:picMk id="1026" creationId="{C9D31E96-70B0-0EF0-F83F-B7AC8269700B}"/>
          </ac:picMkLst>
        </pc:picChg>
      </pc:sldChg>
      <pc:sldMasterChg chg="modTransition modSldLayout">
        <pc:chgData name="Alexandra Claudia Girnita" userId="dfa40b58ce6f82dd" providerId="LiveId" clId="{349EF5E9-C8A1-47D4-A49C-7D26CC5805DD}" dt="2023-05-04T15:53:00.971" v="258"/>
        <pc:sldMasterMkLst>
          <pc:docMk/>
          <pc:sldMasterMk cId="0" sldId="2147483700"/>
        </pc:sldMasterMkLst>
        <pc:sldLayoutChg chg="modTransition">
          <pc:chgData name="Alexandra Claudia Girnita" userId="dfa40b58ce6f82dd" providerId="LiveId" clId="{349EF5E9-C8A1-47D4-A49C-7D26CC5805DD}" dt="2023-05-04T15:53:00.971" v="258"/>
          <pc:sldLayoutMkLst>
            <pc:docMk/>
            <pc:sldMasterMk cId="0" sldId="2147483700"/>
            <pc:sldLayoutMk cId="0" sldId="2147483648"/>
          </pc:sldLayoutMkLst>
        </pc:sldLayoutChg>
        <pc:sldLayoutChg chg="modTransition">
          <pc:chgData name="Alexandra Claudia Girnita" userId="dfa40b58ce6f82dd" providerId="LiveId" clId="{349EF5E9-C8A1-47D4-A49C-7D26CC5805DD}" dt="2023-05-04T15:53:00.971" v="258"/>
          <pc:sldLayoutMkLst>
            <pc:docMk/>
            <pc:sldMasterMk cId="0" sldId="2147483700"/>
            <pc:sldLayoutMk cId="0" sldId="2147483650"/>
          </pc:sldLayoutMkLst>
        </pc:sldLayoutChg>
        <pc:sldLayoutChg chg="modTransition">
          <pc:chgData name="Alexandra Claudia Girnita" userId="dfa40b58ce6f82dd" providerId="LiveId" clId="{349EF5E9-C8A1-47D4-A49C-7D26CC5805DD}" dt="2023-05-04T15:53:00.971" v="258"/>
          <pc:sldLayoutMkLst>
            <pc:docMk/>
            <pc:sldMasterMk cId="0" sldId="2147483700"/>
            <pc:sldLayoutMk cId="0" sldId="2147483658"/>
          </pc:sldLayoutMkLst>
        </pc:sldLayoutChg>
        <pc:sldLayoutChg chg="modTransition">
          <pc:chgData name="Alexandra Claudia Girnita" userId="dfa40b58ce6f82dd" providerId="LiveId" clId="{349EF5E9-C8A1-47D4-A49C-7D26CC5805DD}" dt="2023-05-04T15:53:00.971" v="258"/>
          <pc:sldLayoutMkLst>
            <pc:docMk/>
            <pc:sldMasterMk cId="0" sldId="2147483700"/>
            <pc:sldLayoutMk cId="0" sldId="2147483659"/>
          </pc:sldLayoutMkLst>
        </pc:sldLayoutChg>
        <pc:sldLayoutChg chg="modTransition">
          <pc:chgData name="Alexandra Claudia Girnita" userId="dfa40b58ce6f82dd" providerId="LiveId" clId="{349EF5E9-C8A1-47D4-A49C-7D26CC5805DD}" dt="2023-05-04T15:53:00.971" v="258"/>
          <pc:sldLayoutMkLst>
            <pc:docMk/>
            <pc:sldMasterMk cId="0" sldId="2147483700"/>
            <pc:sldLayoutMk cId="0" sldId="2147483660"/>
          </pc:sldLayoutMkLst>
        </pc:sldLayoutChg>
        <pc:sldLayoutChg chg="modTransition">
          <pc:chgData name="Alexandra Claudia Girnita" userId="dfa40b58ce6f82dd" providerId="LiveId" clId="{349EF5E9-C8A1-47D4-A49C-7D26CC5805DD}" dt="2023-05-04T15:53:00.971" v="258"/>
          <pc:sldLayoutMkLst>
            <pc:docMk/>
            <pc:sldMasterMk cId="0" sldId="2147483700"/>
            <pc:sldLayoutMk cId="0" sldId="2147483669"/>
          </pc:sldLayoutMkLst>
        </pc:sldLayoutChg>
        <pc:sldLayoutChg chg="modTransition">
          <pc:chgData name="Alexandra Claudia Girnita" userId="dfa40b58ce6f82dd" providerId="LiveId" clId="{349EF5E9-C8A1-47D4-A49C-7D26CC5805DD}" dt="2023-05-04T15:53:00.971" v="258"/>
          <pc:sldLayoutMkLst>
            <pc:docMk/>
            <pc:sldMasterMk cId="0" sldId="2147483700"/>
            <pc:sldLayoutMk cId="0" sldId="2147483689"/>
          </pc:sldLayoutMkLst>
        </pc:sldLayoutChg>
        <pc:sldLayoutChg chg="modTransition">
          <pc:chgData name="Alexandra Claudia Girnita" userId="dfa40b58ce6f82dd" providerId="LiveId" clId="{349EF5E9-C8A1-47D4-A49C-7D26CC5805DD}" dt="2023-05-04T15:53:00.971" v="258"/>
          <pc:sldLayoutMkLst>
            <pc:docMk/>
            <pc:sldMasterMk cId="0" sldId="2147483700"/>
            <pc:sldLayoutMk cId="0" sldId="2147483695"/>
          </pc:sldLayoutMkLst>
        </pc:sldLayoutChg>
        <pc:sldLayoutChg chg="modTransition">
          <pc:chgData name="Alexandra Claudia Girnita" userId="dfa40b58ce6f82dd" providerId="LiveId" clId="{349EF5E9-C8A1-47D4-A49C-7D26CC5805DD}" dt="2023-05-04T15:53:00.971" v="258"/>
          <pc:sldLayoutMkLst>
            <pc:docMk/>
            <pc:sldMasterMk cId="0" sldId="2147483700"/>
            <pc:sldLayoutMk cId="0" sldId="214748369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7A97C7-0376-5306-EEB6-47C75816E0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1A0BE-2657-89E9-6AF1-77A9D11A8D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A3BBF-BF89-4BA0-87AF-9217E20553F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CB96C-8F90-E9CB-616C-4CDDD09AD0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FE75-4C6F-8ECD-D78B-0C66C7A3F8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9DC5E-2391-45C5-ADC6-7CD81246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77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60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219c4a0f4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219c4a0f4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917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124fae517e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124fae517e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badf322efb_0_19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badf322efb_0_19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9" name="Google Shape;209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11" name="Google Shape;211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28" name="Google Shape;228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8" name="Google Shape;238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260500" y="1283000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1"/>
          </p:nvPr>
        </p:nvSpPr>
        <p:spPr>
          <a:xfrm flipH="1">
            <a:off x="2103125" y="1630900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3"/>
          </p:nvPr>
        </p:nvSpPr>
        <p:spPr>
          <a:xfrm>
            <a:off x="2103200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864275" y="1283000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5"/>
          </p:nvPr>
        </p:nvSpPr>
        <p:spPr>
          <a:xfrm flipH="1">
            <a:off x="5706900" y="1630900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title" idx="6"/>
          </p:nvPr>
        </p:nvSpPr>
        <p:spPr>
          <a:xfrm>
            <a:off x="5706975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9" name="Google Shape;249;p14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1260500" y="2444838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>
            <a:spLocks noGrp="1"/>
          </p:cNvSpPr>
          <p:nvPr>
            <p:ph type="subTitle" idx="8"/>
          </p:nvPr>
        </p:nvSpPr>
        <p:spPr>
          <a:xfrm flipH="1">
            <a:off x="2103125" y="2792738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title" idx="9"/>
          </p:nvPr>
        </p:nvSpPr>
        <p:spPr>
          <a:xfrm>
            <a:off x="2103200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864275" y="2444838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>
            <a:spLocks noGrp="1"/>
          </p:cNvSpPr>
          <p:nvPr>
            <p:ph type="subTitle" idx="14"/>
          </p:nvPr>
        </p:nvSpPr>
        <p:spPr>
          <a:xfrm flipH="1">
            <a:off x="5706900" y="2792738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 idx="15"/>
          </p:nvPr>
        </p:nvSpPr>
        <p:spPr>
          <a:xfrm>
            <a:off x="5706975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1260500" y="3606675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7"/>
          </p:nvPr>
        </p:nvSpPr>
        <p:spPr>
          <a:xfrm flipH="1">
            <a:off x="2103125" y="3954575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title" idx="18"/>
          </p:nvPr>
        </p:nvSpPr>
        <p:spPr>
          <a:xfrm>
            <a:off x="2103200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4864275" y="3606675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4"/>
          <p:cNvSpPr txBox="1">
            <a:spLocks noGrp="1"/>
          </p:cNvSpPr>
          <p:nvPr>
            <p:ph type="subTitle" idx="20"/>
          </p:nvPr>
        </p:nvSpPr>
        <p:spPr>
          <a:xfrm flipH="1">
            <a:off x="5706900" y="3954575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 idx="21"/>
          </p:nvPr>
        </p:nvSpPr>
        <p:spPr>
          <a:xfrm>
            <a:off x="5706975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1" name="Google Shape;261;p14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-734100" y="38741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4"/>
          <p:cNvGrpSpPr/>
          <p:nvPr/>
        </p:nvGrpSpPr>
        <p:grpSpPr>
          <a:xfrm>
            <a:off x="542150" y="3492275"/>
            <a:ext cx="342125" cy="362875"/>
            <a:chOff x="2638525" y="4006350"/>
            <a:chExt cx="342125" cy="362875"/>
          </a:xfrm>
        </p:grpSpPr>
        <p:sp>
          <p:nvSpPr>
            <p:cNvPr id="265" name="Google Shape;265;p14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3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31" name="Google Shape;431;p23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2" name="Google Shape;432;p23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33" name="Google Shape;433;p23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4" name="Google Shape;434;p23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35" name="Google Shape;435;p23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6" name="Google Shape;436;p23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23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441" name="Google Shape;441;p23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23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23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23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828" name="Google Shape;828;p43"/>
          <p:cNvSpPr/>
          <p:nvPr/>
        </p:nvSpPr>
        <p:spPr>
          <a:xfrm rot="-7200372" flipH="1">
            <a:off x="5832652" y="402854"/>
            <a:ext cx="73086" cy="72374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3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3"/>
          <p:cNvSpPr/>
          <p:nvPr/>
        </p:nvSpPr>
        <p:spPr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3"/>
          <p:cNvSpPr/>
          <p:nvPr/>
        </p:nvSpPr>
        <p:spPr>
          <a:xfrm rot="-5400000">
            <a:off x="931072" y="43977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3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3"/>
          <p:cNvSpPr/>
          <p:nvPr/>
        </p:nvSpPr>
        <p:spPr>
          <a:xfrm>
            <a:off x="8191499" y="2919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/>
          <p:nvPr/>
        </p:nvSpPr>
        <p:spPr>
          <a:xfrm>
            <a:off x="427950" y="3301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69" r:id="rId6"/>
    <p:sldLayoutId id="2147483689" r:id="rId7"/>
    <p:sldLayoutId id="2147483695" r:id="rId8"/>
    <p:sldLayoutId id="2147483696" r:id="rId9"/>
  </p:sldLayoutIdLst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56"/>
          <p:cNvGrpSpPr/>
          <p:nvPr/>
        </p:nvGrpSpPr>
        <p:grpSpPr>
          <a:xfrm>
            <a:off x="2156779" y="4278689"/>
            <a:ext cx="682025" cy="752404"/>
            <a:chOff x="2197575" y="2352900"/>
            <a:chExt cx="828125" cy="1027475"/>
          </a:xfrm>
        </p:grpSpPr>
        <p:sp>
          <p:nvSpPr>
            <p:cNvPr id="919" name="Google Shape;919;p56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0" name="Google Shape;920;p56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2" name="Google Shape;922;p56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3" name="Google Shape;923;p56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2610746" y="2898175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5" name="Google Shape;925;p56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6" name="Google Shape;926;p56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7" name="Google Shape;927;p56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8" name="Google Shape;928;p56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9" name="Google Shape;929;p56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930" name="Google Shape;930;p56"/>
          <p:cNvGrpSpPr/>
          <p:nvPr/>
        </p:nvGrpSpPr>
        <p:grpSpPr>
          <a:xfrm>
            <a:off x="8451572" y="91142"/>
            <a:ext cx="469602" cy="729319"/>
            <a:chOff x="4773575" y="1104625"/>
            <a:chExt cx="785600" cy="1443875"/>
          </a:xfrm>
        </p:grpSpPr>
        <p:sp>
          <p:nvSpPr>
            <p:cNvPr id="931" name="Google Shape;931;p56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32" name="Google Shape;932;p56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33" name="Google Shape;933;p56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34" name="Google Shape;934;p56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35" name="Google Shape;935;p56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36" name="Google Shape;936;p56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37" name="Google Shape;937;p56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38" name="Google Shape;938;p56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39" name="Google Shape;939;p56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40" name="Google Shape;940;p56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41" name="Google Shape;941;p56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42" name="Google Shape;942;p56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43" name="Google Shape;943;p56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44" name="Google Shape;944;p56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45" name="Google Shape;945;p56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6A332BF-9F1A-9328-07D6-CCF5A3B71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58" y="665293"/>
            <a:ext cx="3216406" cy="1751679"/>
          </a:xfrm>
        </p:spPr>
        <p:txBody>
          <a:bodyPr>
            <a:normAutofit/>
          </a:bodyPr>
          <a:lstStyle/>
          <a:p>
            <a:r>
              <a:rPr lang="en-RO" sz="1400" dirty="0">
                <a:solidFill>
                  <a:schemeClr val="accent4"/>
                </a:solidFill>
                <a:latin typeface="Comic Sans MS" panose="030F0702030302020204" pitchFamily="66" charset="0"/>
              </a:rPr>
              <a:t>Alexandra-Claudia G</a:t>
            </a:r>
            <a:r>
              <a:rPr lang="ro-RO" sz="1400" dirty="0">
                <a:solidFill>
                  <a:schemeClr val="accent4"/>
                </a:solidFill>
                <a:latin typeface="Comic Sans MS" panose="030F0702030302020204" pitchFamily="66" charset="0"/>
              </a:rPr>
              <a:t>î</a:t>
            </a:r>
            <a:r>
              <a:rPr lang="en-RO" sz="1400" dirty="0">
                <a:solidFill>
                  <a:schemeClr val="accent4"/>
                </a:solidFill>
                <a:latin typeface="Comic Sans MS" panose="030F0702030302020204" pitchFamily="66" charset="0"/>
              </a:rPr>
              <a:t>rni</a:t>
            </a:r>
            <a:r>
              <a:rPr lang="ro-RO" sz="1400" dirty="0">
                <a:solidFill>
                  <a:schemeClr val="accent4"/>
                </a:solidFill>
                <a:latin typeface="Comic Sans MS" panose="030F0702030302020204" pitchFamily="66" charset="0"/>
              </a:rPr>
              <a:t>ță</a:t>
            </a:r>
            <a:br>
              <a:rPr lang="en-RO" sz="1400" dirty="0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br>
              <a:rPr lang="ro-RO" sz="1400" dirty="0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r>
              <a:rPr lang="en-RO" sz="1400" dirty="0">
                <a:solidFill>
                  <a:schemeClr val="accent4"/>
                </a:solidFill>
                <a:latin typeface="Comic Sans MS" panose="030F0702030302020204" pitchFamily="66" charset="0"/>
              </a:rPr>
              <a:t>Maria-Teodora Popescu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83713-CFB3-EE51-E82D-9FBE60E14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42" y="-139240"/>
            <a:ext cx="5166951" cy="481552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4172BE2-C3C3-C240-2045-2A8DA091C9BA}"/>
              </a:ext>
            </a:extLst>
          </p:cNvPr>
          <p:cNvSpPr txBox="1">
            <a:spLocks/>
          </p:cNvSpPr>
          <p:nvPr/>
        </p:nvSpPr>
        <p:spPr>
          <a:xfrm>
            <a:off x="395207" y="2471991"/>
            <a:ext cx="2984878" cy="175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Coordonator </a:t>
            </a:r>
            <a:r>
              <a:rPr lang="ro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ș</a:t>
            </a:r>
            <a:r>
              <a:rPr lang="en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tiintific:</a:t>
            </a:r>
          </a:p>
          <a:p>
            <a:pPr>
              <a:lnSpc>
                <a:spcPct val="100000"/>
              </a:lnSpc>
            </a:pPr>
            <a:r>
              <a:rPr lang="en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Asist. Univ. Ana</a:t>
            </a:r>
            <a:r>
              <a:rPr lang="ro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 </a:t>
            </a:r>
            <a:r>
              <a:rPr lang="en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Maria Dr</a:t>
            </a:r>
            <a:r>
              <a:rPr lang="ro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ă</a:t>
            </a:r>
            <a:r>
              <a:rPr lang="en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ghici</a:t>
            </a:r>
            <a:r>
              <a:rPr lang="ro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-</a:t>
            </a:r>
            <a:r>
              <a:rPr lang="en-RO" sz="1400" dirty="0">
                <a:solidFill>
                  <a:schemeClr val="accent3"/>
                </a:solidFill>
                <a:latin typeface="Comic Sans MS" panose="030F0702030302020204" pitchFamily="66" charset="0"/>
              </a:rPr>
              <a:t>Popa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2CD820A-9911-19EF-D042-2B1B2DFA1574}"/>
              </a:ext>
            </a:extLst>
          </p:cNvPr>
          <p:cNvSpPr txBox="1">
            <a:spLocks/>
          </p:cNvSpPr>
          <p:nvPr/>
        </p:nvSpPr>
        <p:spPr>
          <a:xfrm>
            <a:off x="510693" y="1631970"/>
            <a:ext cx="2634536" cy="175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RO" sz="1200" dirty="0">
                <a:solidFill>
                  <a:schemeClr val="accent2"/>
                </a:solidFill>
                <a:latin typeface="Comic Sans MS" panose="030F0702030302020204" pitchFamily="66" charset="0"/>
              </a:rPr>
              <a:t>Facultatea de Automatic</a:t>
            </a:r>
            <a:r>
              <a:rPr lang="ro-RO" sz="1200" dirty="0">
                <a:solidFill>
                  <a:schemeClr val="accent2"/>
                </a:solidFill>
                <a:latin typeface="Comic Sans MS" panose="030F0702030302020204" pitchFamily="66" charset="0"/>
              </a:rPr>
              <a:t>ă</a:t>
            </a:r>
            <a:r>
              <a:rPr lang="en-RO" sz="1200" dirty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r>
              <a:rPr lang="ro-RO" sz="1200" dirty="0">
                <a:solidFill>
                  <a:schemeClr val="accent2"/>
                </a:solidFill>
                <a:latin typeface="Comic Sans MS" panose="030F0702030302020204" pitchFamily="66" charset="0"/>
              </a:rPr>
              <a:t>ș</a:t>
            </a:r>
            <a:r>
              <a:rPr lang="en-RO" sz="1200" dirty="0">
                <a:solidFill>
                  <a:schemeClr val="accent2"/>
                </a:solidFill>
                <a:latin typeface="Comic Sans MS" panose="030F0702030302020204" pitchFamily="66" charset="0"/>
              </a:rPr>
              <a:t>i </a:t>
            </a:r>
            <a:endParaRPr lang="ro-RO" sz="1200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RO" sz="1200" dirty="0">
                <a:solidFill>
                  <a:schemeClr val="accent2"/>
                </a:solidFill>
                <a:latin typeface="Comic Sans MS" panose="030F0702030302020204" pitchFamily="66" charset="0"/>
              </a:rPr>
              <a:t>Calculatoare</a:t>
            </a:r>
          </a:p>
          <a:p>
            <a:pPr>
              <a:lnSpc>
                <a:spcPct val="100000"/>
              </a:lnSpc>
            </a:pPr>
            <a:r>
              <a:rPr lang="en-RO" sz="1200" dirty="0">
                <a:solidFill>
                  <a:schemeClr val="accent2"/>
                </a:solidFill>
                <a:latin typeface="Comic Sans MS" panose="030F0702030302020204" pitchFamily="66" charset="0"/>
              </a:rPr>
              <a:t>Anul II</a:t>
            </a:r>
          </a:p>
        </p:txBody>
      </p:sp>
    </p:spTree>
    <p:extLst>
      <p:ext uri="{BB962C8B-B14F-4D97-AF65-F5344CB8AC3E}">
        <p14:creationId xmlns:p14="http://schemas.microsoft.com/office/powerpoint/2010/main" val="155466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latin typeface="Comic Sans MS" panose="030F0702030302020204" pitchFamily="66" charset="0"/>
              </a:rPr>
              <a:t>Concluzii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951" name="Google Shape;951;p57"/>
          <p:cNvSpPr txBox="1">
            <a:spLocks noGrp="1"/>
          </p:cNvSpPr>
          <p:nvPr>
            <p:ph type="body" idx="1"/>
          </p:nvPr>
        </p:nvSpPr>
        <p:spPr>
          <a:xfrm>
            <a:off x="623400" y="1570044"/>
            <a:ext cx="7633336" cy="2460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Prin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stabilirea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principiilor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pedagogice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specifice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educatorii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pot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utiliza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jocul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în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moduri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cât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mai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eficiente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în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procesul de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instruire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contribuind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astfel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la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dezvoltarea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armonioasă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a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copiilor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.</a:t>
            </a:r>
          </a:p>
          <a:p>
            <a:pPr marL="0"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mic Sans MS" panose="030F0702030302020204" pitchFamily="66" charset="0"/>
              <a:ea typeface="Questrial" pitchFamily="2" charset="77"/>
              <a:cs typeface="Questrial" pitchFamily="2" charset="77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Prin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intermediul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unor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experiențe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ludice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creative și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nedirijate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jocul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poate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ajuta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la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reevaluarea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semnificației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acestuia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pentru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educația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timpurie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și la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dezvoltarea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psiho-educațională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a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copiilor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din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grădinițe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și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școli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primare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.	</a:t>
            </a:r>
          </a:p>
          <a:p>
            <a:pPr marL="0"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mic Sans MS" panose="030F0702030302020204" pitchFamily="66" charset="0"/>
              <a:ea typeface="Questrial" pitchFamily="2" charset="77"/>
              <a:cs typeface="Questrial" pitchFamily="2" charset="77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În urma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studiului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nostru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, am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observat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cum pe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măsură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ce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sunt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explorate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cele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cinci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caracteristici ale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experienței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jocului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prin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intermediul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sondajului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este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importană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înțelegerea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diverselor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răspunsuri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ce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încorporează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aceste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caracteristici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în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contextul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mai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larg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al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dezvoltării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creierului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anose="030F0702030302020204" pitchFamily="66" charset="0"/>
                <a:ea typeface="Questrial" pitchFamily="2" charset="77"/>
                <a:cs typeface="Questrial" pitchFamily="2" charset="77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52" name="Google Shape;952;p57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53" name="Google Shape;953;p57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954" name="Google Shape;954;p57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955" name="Google Shape;955;p57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956" name="Google Shape;956;p57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957" name="Google Shape;957;p57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958" name="Google Shape;958;p57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959" name="Google Shape;959;p57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960" name="Google Shape;960;p57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2" name="Google Shape;1253;p66">
            <a:extLst>
              <a:ext uri="{FF2B5EF4-FFF2-40B4-BE49-F238E27FC236}">
                <a16:creationId xmlns:a16="http://schemas.microsoft.com/office/drawing/2014/main" id="{667F24C8-1D6C-4DFE-50E8-604E1A9AFE77}"/>
              </a:ext>
            </a:extLst>
          </p:cNvPr>
          <p:cNvGrpSpPr/>
          <p:nvPr/>
        </p:nvGrpSpPr>
        <p:grpSpPr>
          <a:xfrm rot="-1800044">
            <a:off x="2686345" y="248922"/>
            <a:ext cx="596262" cy="831882"/>
            <a:chOff x="1656350" y="2894175"/>
            <a:chExt cx="596275" cy="831900"/>
          </a:xfrm>
        </p:grpSpPr>
        <p:sp>
          <p:nvSpPr>
            <p:cNvPr id="3" name="Google Shape;1254;p66">
              <a:extLst>
                <a:ext uri="{FF2B5EF4-FFF2-40B4-BE49-F238E27FC236}">
                  <a16:creationId xmlns:a16="http://schemas.microsoft.com/office/drawing/2014/main" id="{E3A643F4-E5AA-D6F9-2316-099BC6A3BE1C}"/>
                </a:ext>
              </a:extLst>
            </p:cNvPr>
            <p:cNvSpPr/>
            <p:nvPr/>
          </p:nvSpPr>
          <p:spPr>
            <a:xfrm>
              <a:off x="1656350" y="2894175"/>
              <a:ext cx="596275" cy="831900"/>
            </a:xfrm>
            <a:custGeom>
              <a:avLst/>
              <a:gdLst/>
              <a:ahLst/>
              <a:cxnLst/>
              <a:rect l="l" t="t" r="r" b="b"/>
              <a:pathLst>
                <a:path w="23851" h="33276" extrusionOk="0">
                  <a:moveTo>
                    <a:pt x="15172" y="15177"/>
                  </a:moveTo>
                  <a:cubicBezTo>
                    <a:pt x="15174" y="15177"/>
                    <a:pt x="15176" y="15177"/>
                    <a:pt x="15178" y="15178"/>
                  </a:cubicBezTo>
                  <a:cubicBezTo>
                    <a:pt x="15512" y="15378"/>
                    <a:pt x="16979" y="25152"/>
                    <a:pt x="16646" y="25719"/>
                  </a:cubicBezTo>
                  <a:cubicBezTo>
                    <a:pt x="16549" y="25885"/>
                    <a:pt x="15935" y="25948"/>
                    <a:pt x="15103" y="25948"/>
                  </a:cubicBezTo>
                  <a:cubicBezTo>
                    <a:pt x="13082" y="25948"/>
                    <a:pt x="9772" y="25575"/>
                    <a:pt x="9441" y="25386"/>
                  </a:cubicBezTo>
                  <a:cubicBezTo>
                    <a:pt x="9209" y="25220"/>
                    <a:pt x="14837" y="15177"/>
                    <a:pt x="15172" y="15177"/>
                  </a:cubicBezTo>
                  <a:close/>
                  <a:moveTo>
                    <a:pt x="18382" y="1"/>
                  </a:moveTo>
                  <a:cubicBezTo>
                    <a:pt x="18382" y="1"/>
                    <a:pt x="18381" y="1"/>
                    <a:pt x="18380" y="1"/>
                  </a:cubicBezTo>
                  <a:cubicBezTo>
                    <a:pt x="17013" y="34"/>
                    <a:pt x="1" y="29722"/>
                    <a:pt x="501" y="30222"/>
                  </a:cubicBezTo>
                  <a:cubicBezTo>
                    <a:pt x="1669" y="31390"/>
                    <a:pt x="14511" y="33275"/>
                    <a:pt x="20352" y="33275"/>
                  </a:cubicBezTo>
                  <a:cubicBezTo>
                    <a:pt x="21853" y="33275"/>
                    <a:pt x="22891" y="33151"/>
                    <a:pt x="23151" y="32858"/>
                  </a:cubicBezTo>
                  <a:cubicBezTo>
                    <a:pt x="23851" y="32024"/>
                    <a:pt x="19519" y="1"/>
                    <a:pt x="18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4" name="Google Shape;1255;p66">
              <a:extLst>
                <a:ext uri="{FF2B5EF4-FFF2-40B4-BE49-F238E27FC236}">
                  <a16:creationId xmlns:a16="http://schemas.microsoft.com/office/drawing/2014/main" id="{7D5C2CCA-CF66-569C-E20B-FAE6A7EFA9CD}"/>
                </a:ext>
              </a:extLst>
            </p:cNvPr>
            <p:cNvSpPr/>
            <p:nvPr/>
          </p:nvSpPr>
          <p:spPr>
            <a:xfrm>
              <a:off x="2074150" y="304177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extrusionOk="0">
                  <a:moveTo>
                    <a:pt x="3170" y="1"/>
                  </a:moveTo>
                  <a:cubicBezTo>
                    <a:pt x="2669" y="68"/>
                    <a:pt x="2135" y="168"/>
                    <a:pt x="1635" y="268"/>
                  </a:cubicBezTo>
                  <a:cubicBezTo>
                    <a:pt x="1101" y="335"/>
                    <a:pt x="601" y="468"/>
                    <a:pt x="101" y="601"/>
                  </a:cubicBezTo>
                  <a:cubicBezTo>
                    <a:pt x="34" y="601"/>
                    <a:pt x="1" y="635"/>
                    <a:pt x="67" y="735"/>
                  </a:cubicBezTo>
                  <a:cubicBezTo>
                    <a:pt x="67" y="768"/>
                    <a:pt x="134" y="802"/>
                    <a:pt x="167" y="802"/>
                  </a:cubicBezTo>
                  <a:cubicBezTo>
                    <a:pt x="668" y="768"/>
                    <a:pt x="1201" y="735"/>
                    <a:pt x="1702" y="635"/>
                  </a:cubicBezTo>
                  <a:cubicBezTo>
                    <a:pt x="2202" y="568"/>
                    <a:pt x="2769" y="501"/>
                    <a:pt x="3270" y="435"/>
                  </a:cubicBezTo>
                  <a:cubicBezTo>
                    <a:pt x="3370" y="401"/>
                    <a:pt x="3436" y="301"/>
                    <a:pt x="3436" y="168"/>
                  </a:cubicBezTo>
                  <a:cubicBezTo>
                    <a:pt x="3370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5" name="Google Shape;1256;p66">
              <a:extLst>
                <a:ext uri="{FF2B5EF4-FFF2-40B4-BE49-F238E27FC236}">
                  <a16:creationId xmlns:a16="http://schemas.microsoft.com/office/drawing/2014/main" id="{2198F0C4-2688-7E22-D905-AD3EB06E694C}"/>
                </a:ext>
              </a:extLst>
            </p:cNvPr>
            <p:cNvSpPr/>
            <p:nvPr/>
          </p:nvSpPr>
          <p:spPr>
            <a:xfrm>
              <a:off x="2106675" y="3254450"/>
              <a:ext cx="85075" cy="20050"/>
            </a:xfrm>
            <a:custGeom>
              <a:avLst/>
              <a:gdLst/>
              <a:ahLst/>
              <a:cxnLst/>
              <a:rect l="l" t="t" r="r" b="b"/>
              <a:pathLst>
                <a:path w="3403" h="802" extrusionOk="0">
                  <a:moveTo>
                    <a:pt x="3169" y="0"/>
                  </a:moveTo>
                  <a:cubicBezTo>
                    <a:pt x="2669" y="67"/>
                    <a:pt x="2135" y="167"/>
                    <a:pt x="1635" y="267"/>
                  </a:cubicBezTo>
                  <a:cubicBezTo>
                    <a:pt x="1068" y="334"/>
                    <a:pt x="568" y="467"/>
                    <a:pt x="67" y="601"/>
                  </a:cubicBezTo>
                  <a:cubicBezTo>
                    <a:pt x="34" y="601"/>
                    <a:pt x="1" y="634"/>
                    <a:pt x="67" y="701"/>
                  </a:cubicBezTo>
                  <a:cubicBezTo>
                    <a:pt x="67" y="768"/>
                    <a:pt x="101" y="801"/>
                    <a:pt x="167" y="801"/>
                  </a:cubicBezTo>
                  <a:cubicBezTo>
                    <a:pt x="668" y="768"/>
                    <a:pt x="1201" y="701"/>
                    <a:pt x="1702" y="634"/>
                  </a:cubicBezTo>
                  <a:cubicBezTo>
                    <a:pt x="2202" y="568"/>
                    <a:pt x="2736" y="501"/>
                    <a:pt x="3236" y="434"/>
                  </a:cubicBezTo>
                  <a:cubicBezTo>
                    <a:pt x="3370" y="367"/>
                    <a:pt x="3403" y="301"/>
                    <a:pt x="3403" y="167"/>
                  </a:cubicBezTo>
                  <a:cubicBezTo>
                    <a:pt x="3370" y="101"/>
                    <a:pt x="3303" y="0"/>
                    <a:pt x="3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6" name="Google Shape;1257;p66">
              <a:extLst>
                <a:ext uri="{FF2B5EF4-FFF2-40B4-BE49-F238E27FC236}">
                  <a16:creationId xmlns:a16="http://schemas.microsoft.com/office/drawing/2014/main" id="{8A22319B-E4D6-8C1B-4EEF-A78F3CE95A1B}"/>
                </a:ext>
              </a:extLst>
            </p:cNvPr>
            <p:cNvSpPr/>
            <p:nvPr/>
          </p:nvSpPr>
          <p:spPr>
            <a:xfrm>
              <a:off x="2102500" y="30976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extrusionOk="0">
                  <a:moveTo>
                    <a:pt x="2402" y="1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8"/>
                    <a:pt x="67" y="501"/>
                  </a:cubicBezTo>
                  <a:cubicBezTo>
                    <a:pt x="34" y="501"/>
                    <a:pt x="1" y="535"/>
                    <a:pt x="67" y="635"/>
                  </a:cubicBezTo>
                  <a:cubicBezTo>
                    <a:pt x="67" y="668"/>
                    <a:pt x="134" y="701"/>
                    <a:pt x="168" y="701"/>
                  </a:cubicBezTo>
                  <a:cubicBezTo>
                    <a:pt x="534" y="668"/>
                    <a:pt x="935" y="635"/>
                    <a:pt x="1335" y="568"/>
                  </a:cubicBezTo>
                  <a:cubicBezTo>
                    <a:pt x="1702" y="535"/>
                    <a:pt x="2102" y="501"/>
                    <a:pt x="2503" y="401"/>
                  </a:cubicBezTo>
                  <a:cubicBezTo>
                    <a:pt x="2636" y="368"/>
                    <a:pt x="2669" y="301"/>
                    <a:pt x="2669" y="168"/>
                  </a:cubicBezTo>
                  <a:cubicBezTo>
                    <a:pt x="2636" y="34"/>
                    <a:pt x="2536" y="1"/>
                    <a:pt x="2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7" name="Google Shape;1258;p66">
              <a:extLst>
                <a:ext uri="{FF2B5EF4-FFF2-40B4-BE49-F238E27FC236}">
                  <a16:creationId xmlns:a16="http://schemas.microsoft.com/office/drawing/2014/main" id="{ABA71016-0F34-316E-3E0F-BD7EBAC7D8C1}"/>
                </a:ext>
              </a:extLst>
            </p:cNvPr>
            <p:cNvSpPr/>
            <p:nvPr/>
          </p:nvSpPr>
          <p:spPr>
            <a:xfrm>
              <a:off x="2110850" y="3147700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extrusionOk="0">
                  <a:moveTo>
                    <a:pt x="2402" y="0"/>
                  </a:moveTo>
                  <a:cubicBezTo>
                    <a:pt x="2035" y="34"/>
                    <a:pt x="1635" y="134"/>
                    <a:pt x="1235" y="200"/>
                  </a:cubicBezTo>
                  <a:cubicBezTo>
                    <a:pt x="834" y="301"/>
                    <a:pt x="467" y="367"/>
                    <a:pt x="67" y="501"/>
                  </a:cubicBezTo>
                  <a:cubicBezTo>
                    <a:pt x="34" y="501"/>
                    <a:pt x="0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34" y="634"/>
                    <a:pt x="1335" y="567"/>
                  </a:cubicBezTo>
                  <a:cubicBezTo>
                    <a:pt x="1702" y="534"/>
                    <a:pt x="2102" y="501"/>
                    <a:pt x="2502" y="401"/>
                  </a:cubicBezTo>
                  <a:cubicBezTo>
                    <a:pt x="2636" y="367"/>
                    <a:pt x="2669" y="301"/>
                    <a:pt x="2669" y="167"/>
                  </a:cubicBezTo>
                  <a:cubicBezTo>
                    <a:pt x="2636" y="34"/>
                    <a:pt x="2535" y="0"/>
                    <a:pt x="2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8" name="Google Shape;1259;p66">
              <a:extLst>
                <a:ext uri="{FF2B5EF4-FFF2-40B4-BE49-F238E27FC236}">
                  <a16:creationId xmlns:a16="http://schemas.microsoft.com/office/drawing/2014/main" id="{98E417DA-4277-D25C-EAC3-254C6B099698}"/>
                </a:ext>
              </a:extLst>
            </p:cNvPr>
            <p:cNvSpPr/>
            <p:nvPr/>
          </p:nvSpPr>
          <p:spPr>
            <a:xfrm>
              <a:off x="2115850" y="3201075"/>
              <a:ext cx="65900" cy="17525"/>
            </a:xfrm>
            <a:custGeom>
              <a:avLst/>
              <a:gdLst/>
              <a:ahLst/>
              <a:cxnLst/>
              <a:rect l="l" t="t" r="r" b="b"/>
              <a:pathLst>
                <a:path w="2636" h="701" extrusionOk="0">
                  <a:moveTo>
                    <a:pt x="2369" y="0"/>
                  </a:moveTo>
                  <a:cubicBezTo>
                    <a:pt x="2002" y="34"/>
                    <a:pt x="1602" y="100"/>
                    <a:pt x="1201" y="200"/>
                  </a:cubicBezTo>
                  <a:cubicBezTo>
                    <a:pt x="801" y="267"/>
                    <a:pt x="434" y="367"/>
                    <a:pt x="34" y="467"/>
                  </a:cubicBezTo>
                  <a:cubicBezTo>
                    <a:pt x="0" y="534"/>
                    <a:pt x="0" y="567"/>
                    <a:pt x="34" y="601"/>
                  </a:cubicBezTo>
                  <a:cubicBezTo>
                    <a:pt x="34" y="634"/>
                    <a:pt x="101" y="701"/>
                    <a:pt x="134" y="701"/>
                  </a:cubicBezTo>
                  <a:cubicBezTo>
                    <a:pt x="501" y="634"/>
                    <a:pt x="901" y="601"/>
                    <a:pt x="1301" y="567"/>
                  </a:cubicBezTo>
                  <a:cubicBezTo>
                    <a:pt x="1668" y="534"/>
                    <a:pt x="2069" y="467"/>
                    <a:pt x="2469" y="400"/>
                  </a:cubicBezTo>
                  <a:cubicBezTo>
                    <a:pt x="2602" y="367"/>
                    <a:pt x="2636" y="267"/>
                    <a:pt x="2636" y="134"/>
                  </a:cubicBezTo>
                  <a:cubicBezTo>
                    <a:pt x="2602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9" name="Google Shape;1260;p66">
              <a:extLst>
                <a:ext uri="{FF2B5EF4-FFF2-40B4-BE49-F238E27FC236}">
                  <a16:creationId xmlns:a16="http://schemas.microsoft.com/office/drawing/2014/main" id="{3C10733D-D49F-D334-C483-B4B61C7458CB}"/>
                </a:ext>
              </a:extLst>
            </p:cNvPr>
            <p:cNvSpPr/>
            <p:nvPr/>
          </p:nvSpPr>
          <p:spPr>
            <a:xfrm>
              <a:off x="2129200" y="3302825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extrusionOk="0">
                  <a:moveTo>
                    <a:pt x="2435" y="0"/>
                  </a:moveTo>
                  <a:cubicBezTo>
                    <a:pt x="2068" y="34"/>
                    <a:pt x="1635" y="134"/>
                    <a:pt x="1268" y="200"/>
                  </a:cubicBezTo>
                  <a:cubicBezTo>
                    <a:pt x="834" y="300"/>
                    <a:pt x="467" y="367"/>
                    <a:pt x="100" y="501"/>
                  </a:cubicBezTo>
                  <a:cubicBezTo>
                    <a:pt x="67" y="501"/>
                    <a:pt x="0" y="534"/>
                    <a:pt x="100" y="634"/>
                  </a:cubicBezTo>
                  <a:cubicBezTo>
                    <a:pt x="100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4" y="567"/>
                  </a:cubicBezTo>
                  <a:cubicBezTo>
                    <a:pt x="1701" y="534"/>
                    <a:pt x="2135" y="501"/>
                    <a:pt x="2502" y="400"/>
                  </a:cubicBezTo>
                  <a:cubicBezTo>
                    <a:pt x="2635" y="367"/>
                    <a:pt x="2669" y="300"/>
                    <a:pt x="2669" y="167"/>
                  </a:cubicBezTo>
                  <a:cubicBezTo>
                    <a:pt x="2635" y="34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0" name="Google Shape;1261;p66">
              <a:extLst>
                <a:ext uri="{FF2B5EF4-FFF2-40B4-BE49-F238E27FC236}">
                  <a16:creationId xmlns:a16="http://schemas.microsoft.com/office/drawing/2014/main" id="{8D577B8F-2A5C-9F17-55A0-A285B84ECF19}"/>
                </a:ext>
              </a:extLst>
            </p:cNvPr>
            <p:cNvSpPr/>
            <p:nvPr/>
          </p:nvSpPr>
          <p:spPr>
            <a:xfrm>
              <a:off x="2137525" y="33528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extrusionOk="0">
                  <a:moveTo>
                    <a:pt x="2436" y="1"/>
                  </a:moveTo>
                  <a:cubicBezTo>
                    <a:pt x="2069" y="34"/>
                    <a:pt x="1635" y="134"/>
                    <a:pt x="1268" y="201"/>
                  </a:cubicBezTo>
                  <a:cubicBezTo>
                    <a:pt x="835" y="301"/>
                    <a:pt x="468" y="368"/>
                    <a:pt x="101" y="501"/>
                  </a:cubicBezTo>
                  <a:cubicBezTo>
                    <a:pt x="67" y="501"/>
                    <a:pt x="1" y="534"/>
                    <a:pt x="101" y="634"/>
                  </a:cubicBezTo>
                  <a:cubicBezTo>
                    <a:pt x="101" y="668"/>
                    <a:pt x="134" y="701"/>
                    <a:pt x="168" y="701"/>
                  </a:cubicBezTo>
                  <a:cubicBezTo>
                    <a:pt x="534" y="668"/>
                    <a:pt x="968" y="634"/>
                    <a:pt x="1335" y="568"/>
                  </a:cubicBezTo>
                  <a:cubicBezTo>
                    <a:pt x="1702" y="534"/>
                    <a:pt x="2136" y="501"/>
                    <a:pt x="2503" y="401"/>
                  </a:cubicBezTo>
                  <a:cubicBezTo>
                    <a:pt x="2636" y="368"/>
                    <a:pt x="2669" y="301"/>
                    <a:pt x="2669" y="167"/>
                  </a:cubicBezTo>
                  <a:cubicBezTo>
                    <a:pt x="2636" y="34"/>
                    <a:pt x="2536" y="1"/>
                    <a:pt x="2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1" name="Google Shape;1262;p66">
              <a:extLst>
                <a:ext uri="{FF2B5EF4-FFF2-40B4-BE49-F238E27FC236}">
                  <a16:creationId xmlns:a16="http://schemas.microsoft.com/office/drawing/2014/main" id="{C57B9379-12C5-5793-E6F2-1BA1B29152AF}"/>
                </a:ext>
              </a:extLst>
            </p:cNvPr>
            <p:cNvSpPr/>
            <p:nvPr/>
          </p:nvSpPr>
          <p:spPr>
            <a:xfrm>
              <a:off x="2143375" y="3406225"/>
              <a:ext cx="65075" cy="17525"/>
            </a:xfrm>
            <a:custGeom>
              <a:avLst/>
              <a:gdLst/>
              <a:ahLst/>
              <a:cxnLst/>
              <a:rect l="l" t="t" r="r" b="b"/>
              <a:pathLst>
                <a:path w="2603" h="701" extrusionOk="0">
                  <a:moveTo>
                    <a:pt x="2369" y="0"/>
                  </a:moveTo>
                  <a:cubicBezTo>
                    <a:pt x="2002" y="34"/>
                    <a:pt x="1568" y="101"/>
                    <a:pt x="1201" y="201"/>
                  </a:cubicBezTo>
                  <a:cubicBezTo>
                    <a:pt x="767" y="267"/>
                    <a:pt x="401" y="367"/>
                    <a:pt x="34" y="467"/>
                  </a:cubicBezTo>
                  <a:cubicBezTo>
                    <a:pt x="34" y="534"/>
                    <a:pt x="0" y="568"/>
                    <a:pt x="34" y="601"/>
                  </a:cubicBezTo>
                  <a:cubicBezTo>
                    <a:pt x="34" y="634"/>
                    <a:pt x="67" y="701"/>
                    <a:pt x="100" y="701"/>
                  </a:cubicBezTo>
                  <a:cubicBezTo>
                    <a:pt x="467" y="634"/>
                    <a:pt x="901" y="601"/>
                    <a:pt x="1268" y="568"/>
                  </a:cubicBezTo>
                  <a:cubicBezTo>
                    <a:pt x="1635" y="534"/>
                    <a:pt x="2068" y="467"/>
                    <a:pt x="2435" y="401"/>
                  </a:cubicBezTo>
                  <a:cubicBezTo>
                    <a:pt x="2569" y="367"/>
                    <a:pt x="2602" y="267"/>
                    <a:pt x="2602" y="134"/>
                  </a:cubicBezTo>
                  <a:cubicBezTo>
                    <a:pt x="2569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2" name="Google Shape;1263;p66">
              <a:extLst>
                <a:ext uri="{FF2B5EF4-FFF2-40B4-BE49-F238E27FC236}">
                  <a16:creationId xmlns:a16="http://schemas.microsoft.com/office/drawing/2014/main" id="{048E07FE-CDD5-89AB-684E-D917D60E16D3}"/>
                </a:ext>
              </a:extLst>
            </p:cNvPr>
            <p:cNvSpPr/>
            <p:nvPr/>
          </p:nvSpPr>
          <p:spPr>
            <a:xfrm>
              <a:off x="2133350" y="346292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extrusionOk="0">
                  <a:moveTo>
                    <a:pt x="3170" y="1"/>
                  </a:moveTo>
                  <a:cubicBezTo>
                    <a:pt x="2670" y="67"/>
                    <a:pt x="2136" y="168"/>
                    <a:pt x="1635" y="268"/>
                  </a:cubicBezTo>
                  <a:cubicBezTo>
                    <a:pt x="1102" y="334"/>
                    <a:pt x="601" y="468"/>
                    <a:pt x="101" y="601"/>
                  </a:cubicBezTo>
                  <a:cubicBezTo>
                    <a:pt x="68" y="601"/>
                    <a:pt x="1" y="635"/>
                    <a:pt x="101" y="701"/>
                  </a:cubicBezTo>
                  <a:cubicBezTo>
                    <a:pt x="101" y="768"/>
                    <a:pt x="134" y="801"/>
                    <a:pt x="168" y="801"/>
                  </a:cubicBezTo>
                  <a:cubicBezTo>
                    <a:pt x="668" y="768"/>
                    <a:pt x="1235" y="701"/>
                    <a:pt x="1736" y="635"/>
                  </a:cubicBezTo>
                  <a:cubicBezTo>
                    <a:pt x="2236" y="568"/>
                    <a:pt x="2770" y="501"/>
                    <a:pt x="3270" y="434"/>
                  </a:cubicBezTo>
                  <a:cubicBezTo>
                    <a:pt x="3403" y="368"/>
                    <a:pt x="3437" y="301"/>
                    <a:pt x="3437" y="168"/>
                  </a:cubicBezTo>
                  <a:cubicBezTo>
                    <a:pt x="3403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3" name="Google Shape;1264;p66">
              <a:extLst>
                <a:ext uri="{FF2B5EF4-FFF2-40B4-BE49-F238E27FC236}">
                  <a16:creationId xmlns:a16="http://schemas.microsoft.com/office/drawing/2014/main" id="{F34D158A-F35C-3820-F400-BC27F70E5409}"/>
                </a:ext>
              </a:extLst>
            </p:cNvPr>
            <p:cNvSpPr/>
            <p:nvPr/>
          </p:nvSpPr>
          <p:spPr>
            <a:xfrm>
              <a:off x="2156700" y="351130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extrusionOk="0">
                  <a:moveTo>
                    <a:pt x="2403" y="0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7"/>
                    <a:pt x="68" y="501"/>
                  </a:cubicBezTo>
                  <a:cubicBezTo>
                    <a:pt x="34" y="534"/>
                    <a:pt x="1" y="534"/>
                    <a:pt x="68" y="634"/>
                  </a:cubicBezTo>
                  <a:cubicBezTo>
                    <a:pt x="68" y="668"/>
                    <a:pt x="134" y="701"/>
                    <a:pt x="168" y="701"/>
                  </a:cubicBezTo>
                  <a:cubicBezTo>
                    <a:pt x="535" y="668"/>
                    <a:pt x="935" y="634"/>
                    <a:pt x="1335" y="568"/>
                  </a:cubicBezTo>
                  <a:cubicBezTo>
                    <a:pt x="1702" y="534"/>
                    <a:pt x="2102" y="501"/>
                    <a:pt x="2503" y="401"/>
                  </a:cubicBezTo>
                  <a:cubicBezTo>
                    <a:pt x="2636" y="367"/>
                    <a:pt x="2670" y="301"/>
                    <a:pt x="2670" y="167"/>
                  </a:cubicBezTo>
                  <a:cubicBezTo>
                    <a:pt x="2636" y="34"/>
                    <a:pt x="2536" y="0"/>
                    <a:pt x="2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4" name="Google Shape;1265;p66">
              <a:extLst>
                <a:ext uri="{FF2B5EF4-FFF2-40B4-BE49-F238E27FC236}">
                  <a16:creationId xmlns:a16="http://schemas.microsoft.com/office/drawing/2014/main" id="{09AA4F5F-BE87-16EB-57FE-625A133163E6}"/>
                </a:ext>
              </a:extLst>
            </p:cNvPr>
            <p:cNvSpPr/>
            <p:nvPr/>
          </p:nvSpPr>
          <p:spPr>
            <a:xfrm>
              <a:off x="2165875" y="3561325"/>
              <a:ext cx="65925" cy="17550"/>
            </a:xfrm>
            <a:custGeom>
              <a:avLst/>
              <a:gdLst/>
              <a:ahLst/>
              <a:cxnLst/>
              <a:rect l="l" t="t" r="r" b="b"/>
              <a:pathLst>
                <a:path w="2637" h="702" extrusionOk="0">
                  <a:moveTo>
                    <a:pt x="2369" y="1"/>
                  </a:moveTo>
                  <a:cubicBezTo>
                    <a:pt x="2002" y="34"/>
                    <a:pt x="1602" y="134"/>
                    <a:pt x="1202" y="201"/>
                  </a:cubicBezTo>
                  <a:cubicBezTo>
                    <a:pt x="801" y="301"/>
                    <a:pt x="435" y="368"/>
                    <a:pt x="34" y="501"/>
                  </a:cubicBezTo>
                  <a:cubicBezTo>
                    <a:pt x="1" y="501"/>
                    <a:pt x="1" y="535"/>
                    <a:pt x="34" y="635"/>
                  </a:cubicBezTo>
                  <a:cubicBezTo>
                    <a:pt x="34" y="668"/>
                    <a:pt x="101" y="701"/>
                    <a:pt x="134" y="701"/>
                  </a:cubicBezTo>
                  <a:cubicBezTo>
                    <a:pt x="501" y="668"/>
                    <a:pt x="902" y="635"/>
                    <a:pt x="1302" y="568"/>
                  </a:cubicBezTo>
                  <a:cubicBezTo>
                    <a:pt x="1669" y="535"/>
                    <a:pt x="2069" y="501"/>
                    <a:pt x="2469" y="401"/>
                  </a:cubicBezTo>
                  <a:cubicBezTo>
                    <a:pt x="2603" y="368"/>
                    <a:pt x="2636" y="301"/>
                    <a:pt x="2636" y="168"/>
                  </a:cubicBezTo>
                  <a:cubicBezTo>
                    <a:pt x="2603" y="34"/>
                    <a:pt x="2503" y="1"/>
                    <a:pt x="2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5" name="Google Shape;1266;p66">
              <a:extLst>
                <a:ext uri="{FF2B5EF4-FFF2-40B4-BE49-F238E27FC236}">
                  <a16:creationId xmlns:a16="http://schemas.microsoft.com/office/drawing/2014/main" id="{866D0565-3A2F-F9DA-0CF2-90806AE48D4C}"/>
                </a:ext>
              </a:extLst>
            </p:cNvPr>
            <p:cNvSpPr/>
            <p:nvPr/>
          </p:nvSpPr>
          <p:spPr>
            <a:xfrm>
              <a:off x="2170050" y="361555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extrusionOk="0">
                  <a:moveTo>
                    <a:pt x="2436" y="0"/>
                  </a:moveTo>
                  <a:cubicBezTo>
                    <a:pt x="2035" y="33"/>
                    <a:pt x="1635" y="134"/>
                    <a:pt x="1268" y="200"/>
                  </a:cubicBezTo>
                  <a:cubicBezTo>
                    <a:pt x="835" y="300"/>
                    <a:pt x="468" y="367"/>
                    <a:pt x="101" y="500"/>
                  </a:cubicBezTo>
                  <a:cubicBezTo>
                    <a:pt x="34" y="500"/>
                    <a:pt x="1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5" y="567"/>
                  </a:cubicBezTo>
                  <a:cubicBezTo>
                    <a:pt x="1702" y="534"/>
                    <a:pt x="2136" y="500"/>
                    <a:pt x="2502" y="400"/>
                  </a:cubicBezTo>
                  <a:cubicBezTo>
                    <a:pt x="2636" y="367"/>
                    <a:pt x="2669" y="300"/>
                    <a:pt x="2669" y="167"/>
                  </a:cubicBezTo>
                  <a:cubicBezTo>
                    <a:pt x="2636" y="33"/>
                    <a:pt x="2536" y="0"/>
                    <a:pt x="2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6" name="Google Shape;1267;p66">
              <a:extLst>
                <a:ext uri="{FF2B5EF4-FFF2-40B4-BE49-F238E27FC236}">
                  <a16:creationId xmlns:a16="http://schemas.microsoft.com/office/drawing/2014/main" id="{1EBD2D6B-D244-8E1A-C65E-DBEAFAD6E9E7}"/>
                </a:ext>
              </a:extLst>
            </p:cNvPr>
            <p:cNvSpPr/>
            <p:nvPr/>
          </p:nvSpPr>
          <p:spPr>
            <a:xfrm>
              <a:off x="1883175" y="3549650"/>
              <a:ext cx="33400" cy="45125"/>
            </a:xfrm>
            <a:custGeom>
              <a:avLst/>
              <a:gdLst/>
              <a:ahLst/>
              <a:cxnLst/>
              <a:rect l="l" t="t" r="r" b="b"/>
              <a:pathLst>
                <a:path w="1336" h="1805" extrusionOk="0">
                  <a:moveTo>
                    <a:pt x="368" y="0"/>
                  </a:moveTo>
                  <a:cubicBezTo>
                    <a:pt x="301" y="0"/>
                    <a:pt x="201" y="67"/>
                    <a:pt x="168" y="67"/>
                  </a:cubicBezTo>
                  <a:cubicBezTo>
                    <a:pt x="134" y="67"/>
                    <a:pt x="101" y="101"/>
                    <a:pt x="101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68" y="281"/>
                    <a:pt x="111" y="281"/>
                  </a:cubicBezTo>
                  <a:cubicBezTo>
                    <a:pt x="129" y="281"/>
                    <a:pt x="148" y="277"/>
                    <a:pt x="168" y="267"/>
                  </a:cubicBezTo>
                  <a:lnTo>
                    <a:pt x="535" y="267"/>
                  </a:lnTo>
                  <a:cubicBezTo>
                    <a:pt x="601" y="267"/>
                    <a:pt x="635" y="301"/>
                    <a:pt x="668" y="301"/>
                  </a:cubicBezTo>
                  <a:cubicBezTo>
                    <a:pt x="701" y="301"/>
                    <a:pt x="768" y="334"/>
                    <a:pt x="768" y="334"/>
                  </a:cubicBezTo>
                  <a:cubicBezTo>
                    <a:pt x="768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8" y="1001"/>
                  </a:cubicBezTo>
                  <a:cubicBezTo>
                    <a:pt x="134" y="1401"/>
                    <a:pt x="334" y="1768"/>
                    <a:pt x="668" y="1802"/>
                  </a:cubicBezTo>
                  <a:cubicBezTo>
                    <a:pt x="689" y="1804"/>
                    <a:pt x="710" y="1805"/>
                    <a:pt x="731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4"/>
                    <a:pt x="1302" y="768"/>
                    <a:pt x="1302" y="701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35" y="434"/>
                    <a:pt x="1168" y="401"/>
                  </a:cubicBezTo>
                  <a:cubicBezTo>
                    <a:pt x="1135" y="334"/>
                    <a:pt x="1102" y="267"/>
                    <a:pt x="1068" y="234"/>
                  </a:cubicBezTo>
                  <a:cubicBezTo>
                    <a:pt x="1002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7" name="Google Shape;1268;p66">
              <a:extLst>
                <a:ext uri="{FF2B5EF4-FFF2-40B4-BE49-F238E27FC236}">
                  <a16:creationId xmlns:a16="http://schemas.microsoft.com/office/drawing/2014/main" id="{6A3617A3-EDBB-6253-9D75-8CDF6ABCD4B6}"/>
                </a:ext>
              </a:extLst>
            </p:cNvPr>
            <p:cNvSpPr/>
            <p:nvPr/>
          </p:nvSpPr>
          <p:spPr>
            <a:xfrm>
              <a:off x="2015775" y="3566325"/>
              <a:ext cx="33375" cy="45150"/>
            </a:xfrm>
            <a:custGeom>
              <a:avLst/>
              <a:gdLst/>
              <a:ahLst/>
              <a:cxnLst/>
              <a:rect l="l" t="t" r="r" b="b"/>
              <a:pathLst>
                <a:path w="1335" h="1806" extrusionOk="0">
                  <a:moveTo>
                    <a:pt x="368" y="1"/>
                  </a:moveTo>
                  <a:cubicBezTo>
                    <a:pt x="301" y="1"/>
                    <a:pt x="201" y="67"/>
                    <a:pt x="167" y="67"/>
                  </a:cubicBezTo>
                  <a:cubicBezTo>
                    <a:pt x="134" y="67"/>
                    <a:pt x="67" y="101"/>
                    <a:pt x="67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51" y="281"/>
                    <a:pt x="96" y="281"/>
                  </a:cubicBezTo>
                  <a:cubicBezTo>
                    <a:pt x="114" y="281"/>
                    <a:pt x="138" y="277"/>
                    <a:pt x="167" y="267"/>
                  </a:cubicBezTo>
                  <a:lnTo>
                    <a:pt x="534" y="267"/>
                  </a:lnTo>
                  <a:cubicBezTo>
                    <a:pt x="568" y="267"/>
                    <a:pt x="634" y="301"/>
                    <a:pt x="668" y="301"/>
                  </a:cubicBezTo>
                  <a:cubicBezTo>
                    <a:pt x="701" y="301"/>
                    <a:pt x="734" y="334"/>
                    <a:pt x="734" y="334"/>
                  </a:cubicBezTo>
                  <a:cubicBezTo>
                    <a:pt x="734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7" y="1001"/>
                  </a:cubicBezTo>
                  <a:cubicBezTo>
                    <a:pt x="134" y="1402"/>
                    <a:pt x="334" y="1769"/>
                    <a:pt x="668" y="1802"/>
                  </a:cubicBezTo>
                  <a:cubicBezTo>
                    <a:pt x="689" y="1804"/>
                    <a:pt x="710" y="1805"/>
                    <a:pt x="730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5"/>
                    <a:pt x="1302" y="768"/>
                    <a:pt x="1302" y="734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01" y="434"/>
                    <a:pt x="1168" y="401"/>
                  </a:cubicBezTo>
                  <a:cubicBezTo>
                    <a:pt x="1135" y="334"/>
                    <a:pt x="1101" y="267"/>
                    <a:pt x="1035" y="234"/>
                  </a:cubicBezTo>
                  <a:cubicBezTo>
                    <a:pt x="1001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8" name="Google Shape;1269;p66">
              <a:extLst>
                <a:ext uri="{FF2B5EF4-FFF2-40B4-BE49-F238E27FC236}">
                  <a16:creationId xmlns:a16="http://schemas.microsoft.com/office/drawing/2014/main" id="{A437FC3A-2A28-AC53-27E4-AC10A880C8C6}"/>
                </a:ext>
              </a:extLst>
            </p:cNvPr>
            <p:cNvSpPr/>
            <p:nvPr/>
          </p:nvSpPr>
          <p:spPr>
            <a:xfrm>
              <a:off x="2026625" y="3611950"/>
              <a:ext cx="98425" cy="93900"/>
            </a:xfrm>
            <a:custGeom>
              <a:avLst/>
              <a:gdLst/>
              <a:ahLst/>
              <a:cxnLst/>
              <a:rect l="l" t="t" r="r" b="b"/>
              <a:pathLst>
                <a:path w="3937" h="3756" extrusionOk="0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9" name="Google Shape;1270;p66">
              <a:extLst>
                <a:ext uri="{FF2B5EF4-FFF2-40B4-BE49-F238E27FC236}">
                  <a16:creationId xmlns:a16="http://schemas.microsoft.com/office/drawing/2014/main" id="{FD01612D-174F-440A-5719-080109C68A73}"/>
                </a:ext>
              </a:extLst>
            </p:cNvPr>
            <p:cNvSpPr/>
            <p:nvPr/>
          </p:nvSpPr>
          <p:spPr>
            <a:xfrm>
              <a:off x="1791450" y="3581775"/>
              <a:ext cx="99275" cy="93400"/>
            </a:xfrm>
            <a:custGeom>
              <a:avLst/>
              <a:gdLst/>
              <a:ahLst/>
              <a:cxnLst/>
              <a:rect l="l" t="t" r="r" b="b"/>
              <a:pathLst>
                <a:path w="3971" h="3736" extrusionOk="0">
                  <a:moveTo>
                    <a:pt x="1986" y="1"/>
                  </a:moveTo>
                  <a:cubicBezTo>
                    <a:pt x="1031" y="1"/>
                    <a:pt x="257" y="699"/>
                    <a:pt x="134" y="1651"/>
                  </a:cubicBezTo>
                  <a:cubicBezTo>
                    <a:pt x="1" y="2652"/>
                    <a:pt x="734" y="3552"/>
                    <a:pt x="1768" y="3719"/>
                  </a:cubicBezTo>
                  <a:cubicBezTo>
                    <a:pt x="1853" y="3730"/>
                    <a:pt x="1937" y="3735"/>
                    <a:pt x="2020" y="3735"/>
                  </a:cubicBezTo>
                  <a:cubicBezTo>
                    <a:pt x="2950" y="3735"/>
                    <a:pt x="3745" y="3067"/>
                    <a:pt x="3837" y="2118"/>
                  </a:cubicBezTo>
                  <a:cubicBezTo>
                    <a:pt x="3970" y="1050"/>
                    <a:pt x="3270" y="150"/>
                    <a:pt x="2235" y="16"/>
                  </a:cubicBezTo>
                  <a:cubicBezTo>
                    <a:pt x="2151" y="6"/>
                    <a:pt x="2068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20" name="Google Shape;1271;p66">
              <a:extLst>
                <a:ext uri="{FF2B5EF4-FFF2-40B4-BE49-F238E27FC236}">
                  <a16:creationId xmlns:a16="http://schemas.microsoft.com/office/drawing/2014/main" id="{56CC91C1-869B-22E9-CCE2-932648CFFD33}"/>
                </a:ext>
              </a:extLst>
            </p:cNvPr>
            <p:cNvSpPr/>
            <p:nvPr/>
          </p:nvSpPr>
          <p:spPr>
            <a:xfrm>
              <a:off x="1928225" y="3590175"/>
              <a:ext cx="74225" cy="38050"/>
            </a:xfrm>
            <a:custGeom>
              <a:avLst/>
              <a:gdLst/>
              <a:ahLst/>
              <a:cxnLst/>
              <a:rect l="l" t="t" r="r" b="b"/>
              <a:pathLst>
                <a:path w="2969" h="1522" extrusionOk="0">
                  <a:moveTo>
                    <a:pt x="191" y="0"/>
                  </a:moveTo>
                  <a:cubicBezTo>
                    <a:pt x="173" y="0"/>
                    <a:pt x="153" y="4"/>
                    <a:pt x="134" y="14"/>
                  </a:cubicBezTo>
                  <a:cubicBezTo>
                    <a:pt x="33" y="14"/>
                    <a:pt x="0" y="81"/>
                    <a:pt x="0" y="181"/>
                  </a:cubicBezTo>
                  <a:cubicBezTo>
                    <a:pt x="67" y="514"/>
                    <a:pt x="234" y="815"/>
                    <a:pt x="467" y="1048"/>
                  </a:cubicBezTo>
                  <a:cubicBezTo>
                    <a:pt x="667" y="1315"/>
                    <a:pt x="1001" y="1482"/>
                    <a:pt x="1368" y="1515"/>
                  </a:cubicBezTo>
                  <a:cubicBezTo>
                    <a:pt x="1409" y="1519"/>
                    <a:pt x="1453" y="1521"/>
                    <a:pt x="1497" y="1521"/>
                  </a:cubicBezTo>
                  <a:cubicBezTo>
                    <a:pt x="1807" y="1521"/>
                    <a:pt x="2164" y="1419"/>
                    <a:pt x="2368" y="1215"/>
                  </a:cubicBezTo>
                  <a:cubicBezTo>
                    <a:pt x="2669" y="981"/>
                    <a:pt x="2835" y="714"/>
                    <a:pt x="2936" y="381"/>
                  </a:cubicBezTo>
                  <a:cubicBezTo>
                    <a:pt x="2969" y="314"/>
                    <a:pt x="2936" y="281"/>
                    <a:pt x="2869" y="214"/>
                  </a:cubicBezTo>
                  <a:cubicBezTo>
                    <a:pt x="2852" y="181"/>
                    <a:pt x="2810" y="164"/>
                    <a:pt x="2769" y="164"/>
                  </a:cubicBezTo>
                  <a:cubicBezTo>
                    <a:pt x="2727" y="164"/>
                    <a:pt x="2685" y="181"/>
                    <a:pt x="2669" y="214"/>
                  </a:cubicBezTo>
                  <a:cubicBezTo>
                    <a:pt x="2502" y="448"/>
                    <a:pt x="2302" y="614"/>
                    <a:pt x="2102" y="714"/>
                  </a:cubicBezTo>
                  <a:cubicBezTo>
                    <a:pt x="1923" y="816"/>
                    <a:pt x="1764" y="860"/>
                    <a:pt x="1610" y="860"/>
                  </a:cubicBezTo>
                  <a:cubicBezTo>
                    <a:pt x="1562" y="860"/>
                    <a:pt x="1515" y="856"/>
                    <a:pt x="1468" y="848"/>
                  </a:cubicBezTo>
                  <a:cubicBezTo>
                    <a:pt x="1268" y="848"/>
                    <a:pt x="1034" y="748"/>
                    <a:pt x="834" y="614"/>
                  </a:cubicBezTo>
                  <a:cubicBezTo>
                    <a:pt x="634" y="481"/>
                    <a:pt x="467" y="281"/>
                    <a:pt x="300" y="47"/>
                  </a:cubicBezTo>
                  <a:cubicBezTo>
                    <a:pt x="277" y="24"/>
                    <a:pt x="23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21" name="Google Shape;1282;p67">
            <a:extLst>
              <a:ext uri="{FF2B5EF4-FFF2-40B4-BE49-F238E27FC236}">
                <a16:creationId xmlns:a16="http://schemas.microsoft.com/office/drawing/2014/main" id="{12EFA8B2-4704-9FF0-6020-33F30865BBBF}"/>
              </a:ext>
            </a:extLst>
          </p:cNvPr>
          <p:cNvGrpSpPr/>
          <p:nvPr/>
        </p:nvGrpSpPr>
        <p:grpSpPr>
          <a:xfrm rot="-512821">
            <a:off x="7811465" y="3764300"/>
            <a:ext cx="1298629" cy="1289079"/>
            <a:chOff x="5030925" y="3821825"/>
            <a:chExt cx="1128675" cy="1120375"/>
          </a:xfrm>
        </p:grpSpPr>
        <p:sp>
          <p:nvSpPr>
            <p:cNvPr id="22" name="Google Shape;1283;p67">
              <a:extLst>
                <a:ext uri="{FF2B5EF4-FFF2-40B4-BE49-F238E27FC236}">
                  <a16:creationId xmlns:a16="http://schemas.microsoft.com/office/drawing/2014/main" id="{238F67D0-609B-C39D-B0F4-E35DD89F433D}"/>
                </a:ext>
              </a:extLst>
            </p:cNvPr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23" name="Google Shape;1284;p67">
              <a:extLst>
                <a:ext uri="{FF2B5EF4-FFF2-40B4-BE49-F238E27FC236}">
                  <a16:creationId xmlns:a16="http://schemas.microsoft.com/office/drawing/2014/main" id="{0AC4BFDA-7932-930E-3B45-F22AA89B7941}"/>
                </a:ext>
              </a:extLst>
            </p:cNvPr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24" name="Google Shape;1285;p67">
              <a:extLst>
                <a:ext uri="{FF2B5EF4-FFF2-40B4-BE49-F238E27FC236}">
                  <a16:creationId xmlns:a16="http://schemas.microsoft.com/office/drawing/2014/main" id="{5AD79168-F736-1B5F-B132-EC9427E30710}"/>
                </a:ext>
              </a:extLst>
            </p:cNvPr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25" name="Google Shape;1286;p67">
              <a:extLst>
                <a:ext uri="{FF2B5EF4-FFF2-40B4-BE49-F238E27FC236}">
                  <a16:creationId xmlns:a16="http://schemas.microsoft.com/office/drawing/2014/main" id="{E95448DD-1C1D-859E-2101-A95FA3F33CC7}"/>
                </a:ext>
              </a:extLst>
            </p:cNvPr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</p:grpSp>
      <p:sp>
        <p:nvSpPr>
          <p:cNvPr id="26" name="Google Shape;1140;p64">
            <a:extLst>
              <a:ext uri="{FF2B5EF4-FFF2-40B4-BE49-F238E27FC236}">
                <a16:creationId xmlns:a16="http://schemas.microsoft.com/office/drawing/2014/main" id="{CFA228F6-CD44-3E08-A193-D1DDEFDF2633}"/>
              </a:ext>
            </a:extLst>
          </p:cNvPr>
          <p:cNvSpPr/>
          <p:nvPr/>
        </p:nvSpPr>
        <p:spPr>
          <a:xfrm>
            <a:off x="4281788" y="291720"/>
            <a:ext cx="215144" cy="294643"/>
          </a:xfrm>
          <a:custGeom>
            <a:avLst/>
            <a:gdLst/>
            <a:ahLst/>
            <a:cxnLst/>
            <a:rect l="l" t="t" r="r" b="b"/>
            <a:pathLst>
              <a:path w="6173" h="8454" extrusionOk="0">
                <a:moveTo>
                  <a:pt x="1005" y="0"/>
                </a:moveTo>
                <a:cubicBezTo>
                  <a:pt x="691" y="0"/>
                  <a:pt x="502" y="356"/>
                  <a:pt x="419" y="607"/>
                </a:cubicBezTo>
                <a:cubicBezTo>
                  <a:pt x="314" y="900"/>
                  <a:pt x="293" y="1151"/>
                  <a:pt x="293" y="1444"/>
                </a:cubicBezTo>
                <a:cubicBezTo>
                  <a:pt x="293" y="1841"/>
                  <a:pt x="377" y="2260"/>
                  <a:pt x="586" y="2595"/>
                </a:cubicBezTo>
                <a:cubicBezTo>
                  <a:pt x="900" y="3118"/>
                  <a:pt x="1235" y="3620"/>
                  <a:pt x="1549" y="4143"/>
                </a:cubicBezTo>
                <a:cubicBezTo>
                  <a:pt x="1088" y="4457"/>
                  <a:pt x="607" y="4771"/>
                  <a:pt x="251" y="5231"/>
                </a:cubicBezTo>
                <a:cubicBezTo>
                  <a:pt x="147" y="5398"/>
                  <a:pt x="84" y="5566"/>
                  <a:pt x="63" y="5733"/>
                </a:cubicBezTo>
                <a:cubicBezTo>
                  <a:pt x="0" y="6026"/>
                  <a:pt x="21" y="6361"/>
                  <a:pt x="126" y="6654"/>
                </a:cubicBezTo>
                <a:cubicBezTo>
                  <a:pt x="189" y="6800"/>
                  <a:pt x="272" y="6905"/>
                  <a:pt x="377" y="7010"/>
                </a:cubicBezTo>
                <a:cubicBezTo>
                  <a:pt x="419" y="7051"/>
                  <a:pt x="481" y="7051"/>
                  <a:pt x="523" y="7072"/>
                </a:cubicBezTo>
                <a:cubicBezTo>
                  <a:pt x="649" y="7051"/>
                  <a:pt x="753" y="6989"/>
                  <a:pt x="816" y="6884"/>
                </a:cubicBezTo>
                <a:cubicBezTo>
                  <a:pt x="1046" y="6675"/>
                  <a:pt x="1318" y="6528"/>
                  <a:pt x="1569" y="6340"/>
                </a:cubicBezTo>
                <a:lnTo>
                  <a:pt x="2051" y="6026"/>
                </a:lnTo>
                <a:cubicBezTo>
                  <a:pt x="2197" y="5921"/>
                  <a:pt x="2365" y="5817"/>
                  <a:pt x="2511" y="5733"/>
                </a:cubicBezTo>
                <a:cubicBezTo>
                  <a:pt x="2532" y="5754"/>
                  <a:pt x="2532" y="5796"/>
                  <a:pt x="2574" y="5817"/>
                </a:cubicBezTo>
                <a:cubicBezTo>
                  <a:pt x="3097" y="6633"/>
                  <a:pt x="3662" y="7428"/>
                  <a:pt x="4290" y="8202"/>
                </a:cubicBezTo>
                <a:cubicBezTo>
                  <a:pt x="4373" y="8349"/>
                  <a:pt x="4499" y="8432"/>
                  <a:pt x="4687" y="8453"/>
                </a:cubicBezTo>
                <a:cubicBezTo>
                  <a:pt x="4980" y="8453"/>
                  <a:pt x="5127" y="8139"/>
                  <a:pt x="5210" y="7909"/>
                </a:cubicBezTo>
                <a:cubicBezTo>
                  <a:pt x="5294" y="7637"/>
                  <a:pt x="5336" y="7386"/>
                  <a:pt x="5336" y="7114"/>
                </a:cubicBezTo>
                <a:cubicBezTo>
                  <a:pt x="5336" y="6779"/>
                  <a:pt x="5294" y="6340"/>
                  <a:pt x="5085" y="6047"/>
                </a:cubicBezTo>
                <a:cubicBezTo>
                  <a:pt x="4771" y="5608"/>
                  <a:pt x="4457" y="5168"/>
                  <a:pt x="4164" y="4708"/>
                </a:cubicBezTo>
                <a:cubicBezTo>
                  <a:pt x="4687" y="4394"/>
                  <a:pt x="5210" y="4122"/>
                  <a:pt x="5733" y="3829"/>
                </a:cubicBezTo>
                <a:cubicBezTo>
                  <a:pt x="5922" y="3704"/>
                  <a:pt x="6005" y="3578"/>
                  <a:pt x="6047" y="3411"/>
                </a:cubicBezTo>
                <a:cubicBezTo>
                  <a:pt x="6152" y="3118"/>
                  <a:pt x="6173" y="2783"/>
                  <a:pt x="6131" y="2469"/>
                </a:cubicBezTo>
                <a:cubicBezTo>
                  <a:pt x="6068" y="2239"/>
                  <a:pt x="5943" y="1758"/>
                  <a:pt x="5629" y="1758"/>
                </a:cubicBezTo>
                <a:cubicBezTo>
                  <a:pt x="5566" y="1758"/>
                  <a:pt x="5524" y="1779"/>
                  <a:pt x="5440" y="1820"/>
                </a:cubicBezTo>
                <a:cubicBezTo>
                  <a:pt x="4687" y="2239"/>
                  <a:pt x="3934" y="2678"/>
                  <a:pt x="3202" y="3118"/>
                </a:cubicBezTo>
                <a:cubicBezTo>
                  <a:pt x="2595" y="2176"/>
                  <a:pt x="1988" y="1235"/>
                  <a:pt x="1423" y="293"/>
                </a:cubicBezTo>
                <a:cubicBezTo>
                  <a:pt x="1318" y="147"/>
                  <a:pt x="1193" y="42"/>
                  <a:pt x="10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 panose="030F0702030302020204" pitchFamily="66" charset="0"/>
            </a:endParaRPr>
          </a:p>
        </p:txBody>
      </p:sp>
      <p:sp>
        <p:nvSpPr>
          <p:cNvPr id="27" name="Google Shape;1141;p64">
            <a:extLst>
              <a:ext uri="{FF2B5EF4-FFF2-40B4-BE49-F238E27FC236}">
                <a16:creationId xmlns:a16="http://schemas.microsoft.com/office/drawing/2014/main" id="{C7DCE064-F8A8-022C-0669-7A331E353119}"/>
              </a:ext>
            </a:extLst>
          </p:cNvPr>
          <p:cNvSpPr/>
          <p:nvPr/>
        </p:nvSpPr>
        <p:spPr>
          <a:xfrm>
            <a:off x="5345551" y="864506"/>
            <a:ext cx="215150" cy="202201"/>
          </a:xfrm>
          <a:custGeom>
            <a:avLst/>
            <a:gdLst/>
            <a:ahLst/>
            <a:cxnLst/>
            <a:rect l="l" t="t" r="r" b="b"/>
            <a:pathLst>
              <a:path w="4918" h="4622" extrusionOk="0">
                <a:moveTo>
                  <a:pt x="3139" y="1360"/>
                </a:moveTo>
                <a:cubicBezTo>
                  <a:pt x="3244" y="1465"/>
                  <a:pt x="3306" y="1570"/>
                  <a:pt x="3390" y="1716"/>
                </a:cubicBezTo>
                <a:cubicBezTo>
                  <a:pt x="3578" y="1946"/>
                  <a:pt x="3725" y="2197"/>
                  <a:pt x="3830" y="2469"/>
                </a:cubicBezTo>
                <a:cubicBezTo>
                  <a:pt x="3913" y="2658"/>
                  <a:pt x="3976" y="2825"/>
                  <a:pt x="3997" y="3013"/>
                </a:cubicBezTo>
                <a:lnTo>
                  <a:pt x="3997" y="3285"/>
                </a:lnTo>
                <a:cubicBezTo>
                  <a:pt x="3976" y="3348"/>
                  <a:pt x="3976" y="3411"/>
                  <a:pt x="3934" y="3453"/>
                </a:cubicBezTo>
                <a:cubicBezTo>
                  <a:pt x="3913" y="3495"/>
                  <a:pt x="3913" y="3515"/>
                  <a:pt x="3892" y="3536"/>
                </a:cubicBezTo>
                <a:cubicBezTo>
                  <a:pt x="3809" y="3599"/>
                  <a:pt x="3725" y="3641"/>
                  <a:pt x="3662" y="3662"/>
                </a:cubicBezTo>
                <a:cubicBezTo>
                  <a:pt x="3453" y="3746"/>
                  <a:pt x="3202" y="3808"/>
                  <a:pt x="2993" y="3829"/>
                </a:cubicBezTo>
                <a:cubicBezTo>
                  <a:pt x="2811" y="3841"/>
                  <a:pt x="2644" y="3853"/>
                  <a:pt x="2475" y="3853"/>
                </a:cubicBezTo>
                <a:cubicBezTo>
                  <a:pt x="2351" y="3853"/>
                  <a:pt x="2226" y="3847"/>
                  <a:pt x="2093" y="3829"/>
                </a:cubicBezTo>
                <a:cubicBezTo>
                  <a:pt x="1884" y="3808"/>
                  <a:pt x="1674" y="3746"/>
                  <a:pt x="1486" y="3662"/>
                </a:cubicBezTo>
                <a:cubicBezTo>
                  <a:pt x="1382" y="3620"/>
                  <a:pt x="1277" y="3557"/>
                  <a:pt x="1172" y="3495"/>
                </a:cubicBezTo>
                <a:cubicBezTo>
                  <a:pt x="1068" y="3411"/>
                  <a:pt x="984" y="3327"/>
                  <a:pt x="900" y="3223"/>
                </a:cubicBezTo>
                <a:cubicBezTo>
                  <a:pt x="858" y="3181"/>
                  <a:pt x="837" y="3097"/>
                  <a:pt x="796" y="3034"/>
                </a:cubicBezTo>
                <a:lnTo>
                  <a:pt x="733" y="2720"/>
                </a:lnTo>
                <a:lnTo>
                  <a:pt x="733" y="2469"/>
                </a:lnTo>
                <a:cubicBezTo>
                  <a:pt x="754" y="2386"/>
                  <a:pt x="754" y="2302"/>
                  <a:pt x="775" y="2260"/>
                </a:cubicBezTo>
                <a:cubicBezTo>
                  <a:pt x="837" y="2155"/>
                  <a:pt x="900" y="2051"/>
                  <a:pt x="963" y="1946"/>
                </a:cubicBezTo>
                <a:cubicBezTo>
                  <a:pt x="1047" y="1863"/>
                  <a:pt x="1109" y="1758"/>
                  <a:pt x="1193" y="1716"/>
                </a:cubicBezTo>
                <a:cubicBezTo>
                  <a:pt x="1298" y="1632"/>
                  <a:pt x="1402" y="1570"/>
                  <a:pt x="1507" y="1528"/>
                </a:cubicBezTo>
                <a:cubicBezTo>
                  <a:pt x="1674" y="1423"/>
                  <a:pt x="1800" y="1360"/>
                  <a:pt x="1926" y="1360"/>
                </a:cubicBezTo>
                <a:lnTo>
                  <a:pt x="2135" y="1360"/>
                </a:lnTo>
                <a:cubicBezTo>
                  <a:pt x="2239" y="1402"/>
                  <a:pt x="2323" y="1423"/>
                  <a:pt x="2428" y="1444"/>
                </a:cubicBezTo>
                <a:cubicBezTo>
                  <a:pt x="2470" y="1465"/>
                  <a:pt x="2511" y="1507"/>
                  <a:pt x="2553" y="1528"/>
                </a:cubicBezTo>
                <a:lnTo>
                  <a:pt x="2574" y="1549"/>
                </a:lnTo>
                <a:cubicBezTo>
                  <a:pt x="2658" y="1611"/>
                  <a:pt x="2721" y="1653"/>
                  <a:pt x="2825" y="1653"/>
                </a:cubicBezTo>
                <a:cubicBezTo>
                  <a:pt x="2888" y="1653"/>
                  <a:pt x="2993" y="1632"/>
                  <a:pt x="3055" y="1549"/>
                </a:cubicBezTo>
                <a:cubicBezTo>
                  <a:pt x="3097" y="1507"/>
                  <a:pt x="3139" y="1444"/>
                  <a:pt x="3139" y="1360"/>
                </a:cubicBezTo>
                <a:close/>
                <a:moveTo>
                  <a:pt x="2574" y="0"/>
                </a:moveTo>
                <a:cubicBezTo>
                  <a:pt x="2470" y="0"/>
                  <a:pt x="2365" y="42"/>
                  <a:pt x="2281" y="63"/>
                </a:cubicBezTo>
                <a:cubicBezTo>
                  <a:pt x="2051" y="105"/>
                  <a:pt x="1926" y="377"/>
                  <a:pt x="2009" y="586"/>
                </a:cubicBezTo>
                <a:cubicBezTo>
                  <a:pt x="2009" y="607"/>
                  <a:pt x="2030" y="670"/>
                  <a:pt x="2051" y="691"/>
                </a:cubicBezTo>
                <a:cubicBezTo>
                  <a:pt x="1863" y="691"/>
                  <a:pt x="1716" y="733"/>
                  <a:pt x="1549" y="754"/>
                </a:cubicBezTo>
                <a:cubicBezTo>
                  <a:pt x="1214" y="837"/>
                  <a:pt x="984" y="984"/>
                  <a:pt x="754" y="1151"/>
                </a:cubicBezTo>
                <a:cubicBezTo>
                  <a:pt x="524" y="1339"/>
                  <a:pt x="335" y="1549"/>
                  <a:pt x="210" y="1821"/>
                </a:cubicBezTo>
                <a:cubicBezTo>
                  <a:pt x="63" y="2051"/>
                  <a:pt x="1" y="2302"/>
                  <a:pt x="1" y="2574"/>
                </a:cubicBezTo>
                <a:cubicBezTo>
                  <a:pt x="1" y="2699"/>
                  <a:pt x="21" y="2825"/>
                  <a:pt x="21" y="2971"/>
                </a:cubicBezTo>
                <a:cubicBezTo>
                  <a:pt x="42" y="3118"/>
                  <a:pt x="105" y="3243"/>
                  <a:pt x="168" y="3411"/>
                </a:cubicBezTo>
                <a:cubicBezTo>
                  <a:pt x="231" y="3536"/>
                  <a:pt x="335" y="3641"/>
                  <a:pt x="398" y="3746"/>
                </a:cubicBezTo>
                <a:cubicBezTo>
                  <a:pt x="482" y="3850"/>
                  <a:pt x="586" y="3955"/>
                  <a:pt x="691" y="4039"/>
                </a:cubicBezTo>
                <a:cubicBezTo>
                  <a:pt x="796" y="4122"/>
                  <a:pt x="900" y="4185"/>
                  <a:pt x="1047" y="4269"/>
                </a:cubicBezTo>
                <a:cubicBezTo>
                  <a:pt x="1172" y="4352"/>
                  <a:pt x="1319" y="4394"/>
                  <a:pt x="1486" y="4457"/>
                </a:cubicBezTo>
                <a:cubicBezTo>
                  <a:pt x="1811" y="4577"/>
                  <a:pt x="2170" y="4622"/>
                  <a:pt x="2528" y="4622"/>
                </a:cubicBezTo>
                <a:cubicBezTo>
                  <a:pt x="2793" y="4622"/>
                  <a:pt x="3057" y="4597"/>
                  <a:pt x="3306" y="4562"/>
                </a:cubicBezTo>
                <a:cubicBezTo>
                  <a:pt x="3453" y="4520"/>
                  <a:pt x="3578" y="4499"/>
                  <a:pt x="3725" y="4478"/>
                </a:cubicBezTo>
                <a:cubicBezTo>
                  <a:pt x="3871" y="4457"/>
                  <a:pt x="3997" y="4394"/>
                  <a:pt x="4122" y="4311"/>
                </a:cubicBezTo>
                <a:cubicBezTo>
                  <a:pt x="4248" y="4269"/>
                  <a:pt x="4395" y="4185"/>
                  <a:pt x="4499" y="4101"/>
                </a:cubicBezTo>
                <a:cubicBezTo>
                  <a:pt x="4625" y="3997"/>
                  <a:pt x="4708" y="3850"/>
                  <a:pt x="4771" y="3683"/>
                </a:cubicBezTo>
                <a:cubicBezTo>
                  <a:pt x="4876" y="3453"/>
                  <a:pt x="4918" y="3160"/>
                  <a:pt x="4876" y="2909"/>
                </a:cubicBezTo>
                <a:cubicBezTo>
                  <a:pt x="4855" y="2574"/>
                  <a:pt x="4750" y="2281"/>
                  <a:pt x="4625" y="1967"/>
                </a:cubicBezTo>
                <a:cubicBezTo>
                  <a:pt x="4520" y="1695"/>
                  <a:pt x="4353" y="1465"/>
                  <a:pt x="4206" y="1256"/>
                </a:cubicBezTo>
                <a:cubicBezTo>
                  <a:pt x="4102" y="1130"/>
                  <a:pt x="4018" y="1005"/>
                  <a:pt x="3913" y="900"/>
                </a:cubicBezTo>
                <a:cubicBezTo>
                  <a:pt x="3809" y="754"/>
                  <a:pt x="3704" y="628"/>
                  <a:pt x="3599" y="523"/>
                </a:cubicBezTo>
                <a:cubicBezTo>
                  <a:pt x="3516" y="440"/>
                  <a:pt x="3432" y="377"/>
                  <a:pt x="3327" y="293"/>
                </a:cubicBezTo>
                <a:cubicBezTo>
                  <a:pt x="3286" y="230"/>
                  <a:pt x="3244" y="210"/>
                  <a:pt x="3181" y="189"/>
                </a:cubicBezTo>
                <a:cubicBezTo>
                  <a:pt x="3118" y="147"/>
                  <a:pt x="3014" y="105"/>
                  <a:pt x="2972" y="84"/>
                </a:cubicBezTo>
                <a:cubicBezTo>
                  <a:pt x="2846" y="42"/>
                  <a:pt x="2742" y="42"/>
                  <a:pt x="25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119"/>
          <p:cNvSpPr txBox="1">
            <a:spLocks noGrp="1"/>
          </p:cNvSpPr>
          <p:nvPr>
            <p:ph type="title" idx="4294967295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>
                <a:latin typeface="Comic Sans MS" panose="030F0702030302020204" pitchFamily="66" charset="0"/>
              </a:rPr>
              <a:t>Bibliografie</a:t>
            </a:r>
            <a:endParaRPr sz="3200" dirty="0">
              <a:latin typeface="Comic Sans MS" panose="030F0702030302020204" pitchFamily="66" charset="0"/>
            </a:endParaRPr>
          </a:p>
        </p:txBody>
      </p:sp>
      <p:grpSp>
        <p:nvGrpSpPr>
          <p:cNvPr id="3" name="Google Shape;1431;p73">
            <a:extLst>
              <a:ext uri="{FF2B5EF4-FFF2-40B4-BE49-F238E27FC236}">
                <a16:creationId xmlns:a16="http://schemas.microsoft.com/office/drawing/2014/main" id="{5A13409E-E249-F0C3-12FC-B40FC2BC78B0}"/>
              </a:ext>
            </a:extLst>
          </p:cNvPr>
          <p:cNvGrpSpPr/>
          <p:nvPr/>
        </p:nvGrpSpPr>
        <p:grpSpPr>
          <a:xfrm>
            <a:off x="5837221" y="647380"/>
            <a:ext cx="2720283" cy="3832056"/>
            <a:chOff x="1727199" y="339901"/>
            <a:chExt cx="2720283" cy="3832056"/>
          </a:xfrm>
        </p:grpSpPr>
        <p:grpSp>
          <p:nvGrpSpPr>
            <p:cNvPr id="4" name="Google Shape;1432;p73">
              <a:extLst>
                <a:ext uri="{FF2B5EF4-FFF2-40B4-BE49-F238E27FC236}">
                  <a16:creationId xmlns:a16="http://schemas.microsoft.com/office/drawing/2014/main" id="{9DA964F5-9440-1AF2-051D-6647AD7A9A3E}"/>
                </a:ext>
              </a:extLst>
            </p:cNvPr>
            <p:cNvGrpSpPr/>
            <p:nvPr/>
          </p:nvGrpSpPr>
          <p:grpSpPr>
            <a:xfrm rot="3347513">
              <a:off x="1766695" y="474066"/>
              <a:ext cx="521049" cy="371350"/>
              <a:chOff x="4920225" y="1759925"/>
              <a:chExt cx="521050" cy="371350"/>
            </a:xfrm>
          </p:grpSpPr>
          <p:sp>
            <p:nvSpPr>
              <p:cNvPr id="6" name="Google Shape;1433;p73">
                <a:extLst>
                  <a:ext uri="{FF2B5EF4-FFF2-40B4-BE49-F238E27FC236}">
                    <a16:creationId xmlns:a16="http://schemas.microsoft.com/office/drawing/2014/main" id="{19506CE1-C66C-EF24-0629-B8BFFE3FBE59}"/>
                  </a:ext>
                </a:extLst>
              </p:cNvPr>
              <p:cNvSpPr/>
              <p:nvPr/>
            </p:nvSpPr>
            <p:spPr>
              <a:xfrm>
                <a:off x="4925300" y="1789500"/>
                <a:ext cx="515975" cy="339250"/>
              </a:xfrm>
              <a:custGeom>
                <a:avLst/>
                <a:gdLst/>
                <a:ahLst/>
                <a:cxnLst/>
                <a:rect l="l" t="t" r="r" b="b"/>
                <a:pathLst>
                  <a:path w="20639" h="13570" extrusionOk="0">
                    <a:moveTo>
                      <a:pt x="14309" y="1"/>
                    </a:moveTo>
                    <a:cubicBezTo>
                      <a:pt x="14157" y="1"/>
                      <a:pt x="14062" y="246"/>
                      <a:pt x="14215" y="381"/>
                    </a:cubicBezTo>
                    <a:cubicBezTo>
                      <a:pt x="16007" y="1745"/>
                      <a:pt x="17745" y="3126"/>
                      <a:pt x="19884" y="3919"/>
                    </a:cubicBezTo>
                    <a:lnTo>
                      <a:pt x="19884" y="3919"/>
                    </a:lnTo>
                    <a:cubicBezTo>
                      <a:pt x="13109" y="6595"/>
                      <a:pt x="6552" y="9691"/>
                      <a:pt x="196" y="13186"/>
                    </a:cubicBezTo>
                    <a:cubicBezTo>
                      <a:pt x="1" y="13310"/>
                      <a:pt x="106" y="13570"/>
                      <a:pt x="283" y="13570"/>
                    </a:cubicBezTo>
                    <a:cubicBezTo>
                      <a:pt x="315" y="13570"/>
                      <a:pt x="349" y="13561"/>
                      <a:pt x="384" y="13542"/>
                    </a:cubicBezTo>
                    <a:cubicBezTo>
                      <a:pt x="6871" y="9964"/>
                      <a:pt x="13566" y="6805"/>
                      <a:pt x="20471" y="4085"/>
                    </a:cubicBezTo>
                    <a:cubicBezTo>
                      <a:pt x="20638" y="4022"/>
                      <a:pt x="20638" y="3771"/>
                      <a:pt x="20471" y="3729"/>
                    </a:cubicBezTo>
                    <a:cubicBezTo>
                      <a:pt x="18169" y="2976"/>
                      <a:pt x="16328" y="1469"/>
                      <a:pt x="14424" y="46"/>
                    </a:cubicBezTo>
                    <a:cubicBezTo>
                      <a:pt x="14384" y="14"/>
                      <a:pt x="14345" y="1"/>
                      <a:pt x="143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Google Shape;1434;p73">
                <a:extLst>
                  <a:ext uri="{FF2B5EF4-FFF2-40B4-BE49-F238E27FC236}">
                    <a16:creationId xmlns:a16="http://schemas.microsoft.com/office/drawing/2014/main" id="{3567A375-EAEA-AC55-E2FF-954C92335F14}"/>
                  </a:ext>
                </a:extLst>
              </p:cNvPr>
              <p:cNvSpPr/>
              <p:nvPr/>
            </p:nvSpPr>
            <p:spPr>
              <a:xfrm>
                <a:off x="4920225" y="1759925"/>
                <a:ext cx="3128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12513" h="14798" extrusionOk="0">
                    <a:moveTo>
                      <a:pt x="10085" y="0"/>
                    </a:moveTo>
                    <a:cubicBezTo>
                      <a:pt x="9668" y="0"/>
                      <a:pt x="9276" y="68"/>
                      <a:pt x="8957" y="246"/>
                    </a:cubicBezTo>
                    <a:cubicBezTo>
                      <a:pt x="8350" y="560"/>
                      <a:pt x="7848" y="1459"/>
                      <a:pt x="7450" y="1983"/>
                    </a:cubicBezTo>
                    <a:cubicBezTo>
                      <a:pt x="6906" y="2736"/>
                      <a:pt x="6383" y="3489"/>
                      <a:pt x="5860" y="4284"/>
                    </a:cubicBezTo>
                    <a:cubicBezTo>
                      <a:pt x="3684" y="7548"/>
                      <a:pt x="1843" y="11001"/>
                      <a:pt x="85" y="14516"/>
                    </a:cubicBezTo>
                    <a:cubicBezTo>
                      <a:pt x="0" y="14657"/>
                      <a:pt x="125" y="14798"/>
                      <a:pt x="247" y="14798"/>
                    </a:cubicBezTo>
                    <a:cubicBezTo>
                      <a:pt x="306" y="14798"/>
                      <a:pt x="365" y="14765"/>
                      <a:pt x="399" y="14683"/>
                    </a:cubicBezTo>
                    <a:cubicBezTo>
                      <a:pt x="1843" y="11817"/>
                      <a:pt x="3349" y="8992"/>
                      <a:pt x="5044" y="6230"/>
                    </a:cubicBezTo>
                    <a:cubicBezTo>
                      <a:pt x="5860" y="4912"/>
                      <a:pt x="6718" y="3594"/>
                      <a:pt x="7659" y="2338"/>
                    </a:cubicBezTo>
                    <a:cubicBezTo>
                      <a:pt x="8266" y="1501"/>
                      <a:pt x="8768" y="539"/>
                      <a:pt x="9919" y="434"/>
                    </a:cubicBezTo>
                    <a:cubicBezTo>
                      <a:pt x="10033" y="421"/>
                      <a:pt x="10148" y="415"/>
                      <a:pt x="10266" y="415"/>
                    </a:cubicBezTo>
                    <a:cubicBezTo>
                      <a:pt x="10908" y="415"/>
                      <a:pt x="11599" y="592"/>
                      <a:pt x="12200" y="769"/>
                    </a:cubicBezTo>
                    <a:cubicBezTo>
                      <a:pt x="12222" y="777"/>
                      <a:pt x="12242" y="781"/>
                      <a:pt x="12262" y="781"/>
                    </a:cubicBezTo>
                    <a:cubicBezTo>
                      <a:pt x="12447" y="781"/>
                      <a:pt x="12513" y="451"/>
                      <a:pt x="12304" y="413"/>
                    </a:cubicBezTo>
                    <a:cubicBezTo>
                      <a:pt x="11683" y="224"/>
                      <a:pt x="10844" y="0"/>
                      <a:pt x="100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  <p:sp>
            <p:nvSpPr>
              <p:cNvPr id="8" name="Google Shape;1435;p73">
                <a:extLst>
                  <a:ext uri="{FF2B5EF4-FFF2-40B4-BE49-F238E27FC236}">
                    <a16:creationId xmlns:a16="http://schemas.microsoft.com/office/drawing/2014/main" id="{24327C27-79AD-21B7-6088-16C7D5AAAD22}"/>
                  </a:ext>
                </a:extLst>
              </p:cNvPr>
              <p:cNvSpPr/>
              <p:nvPr/>
            </p:nvSpPr>
            <p:spPr>
              <a:xfrm>
                <a:off x="4945450" y="1769200"/>
                <a:ext cx="306100" cy="3329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13318" extrusionOk="0">
                    <a:moveTo>
                      <a:pt x="11200" y="1"/>
                    </a:moveTo>
                    <a:cubicBezTo>
                      <a:pt x="11124" y="1"/>
                      <a:pt x="11051" y="45"/>
                      <a:pt x="11023" y="147"/>
                    </a:cubicBezTo>
                    <a:cubicBezTo>
                      <a:pt x="11020" y="162"/>
                      <a:pt x="11017" y="177"/>
                      <a:pt x="11013" y="192"/>
                    </a:cubicBezTo>
                    <a:lnTo>
                      <a:pt x="11013" y="192"/>
                    </a:lnTo>
                    <a:cubicBezTo>
                      <a:pt x="11009" y="191"/>
                      <a:pt x="11006" y="190"/>
                      <a:pt x="11003" y="189"/>
                    </a:cubicBezTo>
                    <a:lnTo>
                      <a:pt x="11003" y="189"/>
                    </a:lnTo>
                    <a:cubicBezTo>
                      <a:pt x="11004" y="199"/>
                      <a:pt x="11005" y="209"/>
                      <a:pt x="11007" y="218"/>
                    </a:cubicBezTo>
                    <a:lnTo>
                      <a:pt x="11007" y="218"/>
                    </a:lnTo>
                    <a:cubicBezTo>
                      <a:pt x="10650" y="1669"/>
                      <a:pt x="9459" y="2780"/>
                      <a:pt x="8492" y="3829"/>
                    </a:cubicBezTo>
                    <a:cubicBezTo>
                      <a:pt x="7571" y="4855"/>
                      <a:pt x="6629" y="5817"/>
                      <a:pt x="5688" y="6822"/>
                    </a:cubicBezTo>
                    <a:cubicBezTo>
                      <a:pt x="3784" y="8809"/>
                      <a:pt x="1838" y="10797"/>
                      <a:pt x="143" y="12952"/>
                    </a:cubicBezTo>
                    <a:cubicBezTo>
                      <a:pt x="1" y="13111"/>
                      <a:pt x="134" y="13317"/>
                      <a:pt x="271" y="13317"/>
                    </a:cubicBezTo>
                    <a:cubicBezTo>
                      <a:pt x="315" y="13317"/>
                      <a:pt x="359" y="13296"/>
                      <a:pt x="394" y="13245"/>
                    </a:cubicBezTo>
                    <a:cubicBezTo>
                      <a:pt x="2298" y="10839"/>
                      <a:pt x="4453" y="8663"/>
                      <a:pt x="6546" y="6466"/>
                    </a:cubicBezTo>
                    <a:cubicBezTo>
                      <a:pt x="7571" y="5399"/>
                      <a:pt x="8596" y="4353"/>
                      <a:pt x="9559" y="3223"/>
                    </a:cubicBezTo>
                    <a:cubicBezTo>
                      <a:pt x="10175" y="2524"/>
                      <a:pt x="10804" y="1811"/>
                      <a:pt x="11162" y="949"/>
                    </a:cubicBezTo>
                    <a:lnTo>
                      <a:pt x="11162" y="949"/>
                    </a:lnTo>
                    <a:cubicBezTo>
                      <a:pt x="11298" y="1406"/>
                      <a:pt x="11511" y="1821"/>
                      <a:pt x="11839" y="2218"/>
                    </a:cubicBezTo>
                    <a:cubicBezTo>
                      <a:pt x="11875" y="2269"/>
                      <a:pt x="11919" y="2290"/>
                      <a:pt x="11964" y="2290"/>
                    </a:cubicBezTo>
                    <a:cubicBezTo>
                      <a:pt x="12102" y="2290"/>
                      <a:pt x="12243" y="2084"/>
                      <a:pt x="12132" y="1925"/>
                    </a:cubicBezTo>
                    <a:cubicBezTo>
                      <a:pt x="11735" y="1423"/>
                      <a:pt x="11505" y="816"/>
                      <a:pt x="11421" y="189"/>
                    </a:cubicBezTo>
                    <a:cubicBezTo>
                      <a:pt x="11398" y="72"/>
                      <a:pt x="11296" y="1"/>
                      <a:pt x="112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  <p:sp>
            <p:nvSpPr>
              <p:cNvPr id="9" name="Google Shape;1436;p73">
                <a:extLst>
                  <a:ext uri="{FF2B5EF4-FFF2-40B4-BE49-F238E27FC236}">
                    <a16:creationId xmlns:a16="http://schemas.microsoft.com/office/drawing/2014/main" id="{9C3A5A34-2150-8807-8979-720A2DA91527}"/>
                  </a:ext>
                </a:extLst>
              </p:cNvPr>
              <p:cNvSpPr/>
              <p:nvPr/>
            </p:nvSpPr>
            <p:spPr>
              <a:xfrm>
                <a:off x="4924750" y="1948000"/>
                <a:ext cx="3789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5158" h="7331" extrusionOk="0">
                    <a:moveTo>
                      <a:pt x="14573" y="1"/>
                    </a:moveTo>
                    <a:cubicBezTo>
                      <a:pt x="14499" y="1"/>
                      <a:pt x="14433" y="40"/>
                      <a:pt x="14425" y="130"/>
                    </a:cubicBezTo>
                    <a:cubicBezTo>
                      <a:pt x="14341" y="548"/>
                      <a:pt x="14572" y="695"/>
                      <a:pt x="14551" y="1113"/>
                    </a:cubicBezTo>
                    <a:cubicBezTo>
                      <a:pt x="14530" y="2348"/>
                      <a:pt x="13421" y="2557"/>
                      <a:pt x="12500" y="2892"/>
                    </a:cubicBezTo>
                    <a:cubicBezTo>
                      <a:pt x="11182" y="3415"/>
                      <a:pt x="9822" y="3917"/>
                      <a:pt x="8462" y="4398"/>
                    </a:cubicBezTo>
                    <a:cubicBezTo>
                      <a:pt x="5742" y="5340"/>
                      <a:pt x="2980" y="6177"/>
                      <a:pt x="218" y="6951"/>
                    </a:cubicBezTo>
                    <a:cubicBezTo>
                      <a:pt x="0" y="7010"/>
                      <a:pt x="82" y="7331"/>
                      <a:pt x="286" y="7331"/>
                    </a:cubicBezTo>
                    <a:cubicBezTo>
                      <a:pt x="297" y="7331"/>
                      <a:pt x="310" y="7330"/>
                      <a:pt x="323" y="7328"/>
                    </a:cubicBezTo>
                    <a:cubicBezTo>
                      <a:pt x="3691" y="6386"/>
                      <a:pt x="7018" y="5340"/>
                      <a:pt x="10303" y="4147"/>
                    </a:cubicBezTo>
                    <a:cubicBezTo>
                      <a:pt x="11621" y="3687"/>
                      <a:pt x="13191" y="3289"/>
                      <a:pt x="14362" y="2557"/>
                    </a:cubicBezTo>
                    <a:cubicBezTo>
                      <a:pt x="14676" y="2348"/>
                      <a:pt x="14990" y="2139"/>
                      <a:pt x="15074" y="1741"/>
                    </a:cubicBezTo>
                    <a:cubicBezTo>
                      <a:pt x="15157" y="1197"/>
                      <a:pt x="14676" y="799"/>
                      <a:pt x="14781" y="234"/>
                    </a:cubicBezTo>
                    <a:cubicBezTo>
                      <a:pt x="14819" y="94"/>
                      <a:pt x="14687" y="1"/>
                      <a:pt x="145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" name="Google Shape;1437;p73">
              <a:extLst>
                <a:ext uri="{FF2B5EF4-FFF2-40B4-BE49-F238E27FC236}">
                  <a16:creationId xmlns:a16="http://schemas.microsoft.com/office/drawing/2014/main" id="{7315E15D-B03B-E728-4805-09698652D2CA}"/>
                </a:ext>
              </a:extLst>
            </p:cNvPr>
            <p:cNvSpPr/>
            <p:nvPr/>
          </p:nvSpPr>
          <p:spPr>
            <a:xfrm>
              <a:off x="2211283" y="646906"/>
              <a:ext cx="2236200" cy="3525050"/>
            </a:xfrm>
            <a:custGeom>
              <a:avLst/>
              <a:gdLst/>
              <a:ahLst/>
              <a:cxnLst/>
              <a:rect l="l" t="t" r="r" b="b"/>
              <a:pathLst>
                <a:path w="89448" h="141002" extrusionOk="0">
                  <a:moveTo>
                    <a:pt x="675" y="3842"/>
                  </a:moveTo>
                  <a:cubicBezTo>
                    <a:pt x="5374" y="3207"/>
                    <a:pt x="19535" y="-95"/>
                    <a:pt x="28869" y="32"/>
                  </a:cubicBezTo>
                  <a:cubicBezTo>
                    <a:pt x="38204" y="159"/>
                    <a:pt x="50967" y="858"/>
                    <a:pt x="56682" y="4604"/>
                  </a:cubicBezTo>
                  <a:cubicBezTo>
                    <a:pt x="62397" y="8351"/>
                    <a:pt x="67795" y="15336"/>
                    <a:pt x="63159" y="22511"/>
                  </a:cubicBezTo>
                  <a:cubicBezTo>
                    <a:pt x="58524" y="29687"/>
                    <a:pt x="39347" y="47340"/>
                    <a:pt x="28869" y="47657"/>
                  </a:cubicBezTo>
                  <a:cubicBezTo>
                    <a:pt x="18392" y="47975"/>
                    <a:pt x="-2055" y="29433"/>
                    <a:pt x="294" y="24416"/>
                  </a:cubicBezTo>
                  <a:cubicBezTo>
                    <a:pt x="2644" y="19400"/>
                    <a:pt x="32298" y="14764"/>
                    <a:pt x="42966" y="17558"/>
                  </a:cubicBezTo>
                  <a:cubicBezTo>
                    <a:pt x="53634" y="20352"/>
                    <a:pt x="64747" y="32036"/>
                    <a:pt x="64302" y="41180"/>
                  </a:cubicBezTo>
                  <a:cubicBezTo>
                    <a:pt x="63858" y="50324"/>
                    <a:pt x="45125" y="62262"/>
                    <a:pt x="40299" y="72422"/>
                  </a:cubicBezTo>
                  <a:cubicBezTo>
                    <a:pt x="35473" y="82582"/>
                    <a:pt x="32171" y="92107"/>
                    <a:pt x="35346" y="102140"/>
                  </a:cubicBezTo>
                  <a:cubicBezTo>
                    <a:pt x="38521" y="112173"/>
                    <a:pt x="50332" y="126143"/>
                    <a:pt x="59349" y="132620"/>
                  </a:cubicBezTo>
                  <a:cubicBezTo>
                    <a:pt x="68366" y="139097"/>
                    <a:pt x="84432" y="139605"/>
                    <a:pt x="89448" y="141002"/>
                  </a:cubicBezTo>
                </a:path>
              </a:pathLst>
            </a:custGeom>
            <a:noFill/>
            <a:ln w="19050" cap="flat" cmpd="sng">
              <a:solidFill>
                <a:schemeClr val="bg1">
                  <a:lumMod val="40000"/>
                  <a:lumOff val="6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2" name="Google Shape;4410;p119">
            <a:extLst>
              <a:ext uri="{FF2B5EF4-FFF2-40B4-BE49-F238E27FC236}">
                <a16:creationId xmlns:a16="http://schemas.microsoft.com/office/drawing/2014/main" id="{EB95941E-C924-E00B-37DD-F0D60866DDD9}"/>
              </a:ext>
            </a:extLst>
          </p:cNvPr>
          <p:cNvSpPr txBox="1">
            <a:spLocks/>
          </p:cNvSpPr>
          <p:nvPr/>
        </p:nvSpPr>
        <p:spPr>
          <a:xfrm>
            <a:off x="607720" y="1414980"/>
            <a:ext cx="5630507" cy="317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 defTabSz="342900">
              <a:lnSpc>
                <a:spcPct val="150000"/>
              </a:lnSpc>
              <a:buClr>
                <a:schemeClr val="accent1"/>
              </a:buClr>
            </a:pP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Prof. univ. dr. Lucian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Ciolan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, decan al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Facultăţii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de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Psihologie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şi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Ştiinţele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Educaţiei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Universitatea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din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Bucureşti</a:t>
            </a:r>
            <a:endParaRPr lang="en-US" sz="11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pPr algn="just" defTabSz="342900">
              <a:lnSpc>
                <a:spcPct val="150000"/>
              </a:lnSpc>
              <a:buClr>
                <a:schemeClr val="accent1"/>
              </a:buClr>
            </a:pP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Learning through play. Strengthening learning through play in early childhood education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programmes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– The LEGO Foundation &amp;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Unicef</a:t>
            </a:r>
            <a:endParaRPr lang="en-US" sz="11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pPr algn="just" defTabSz="342900">
              <a:lnSpc>
                <a:spcPct val="150000"/>
              </a:lnSpc>
              <a:buClr>
                <a:schemeClr val="accent1"/>
              </a:buClr>
            </a:pP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Jocul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didactic –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metodă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interactivă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de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comunicare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orală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– Claudia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Suhan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revista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Didactica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Pro..., nr. 3-4 (43,44)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anul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2007</a:t>
            </a:r>
          </a:p>
          <a:p>
            <a:pPr algn="just" defTabSz="342900">
              <a:lnSpc>
                <a:spcPct val="150000"/>
              </a:lnSpc>
              <a:buClr>
                <a:schemeClr val="accent1"/>
              </a:buClr>
            </a:pP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Jocul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–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metodă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de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stimulare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a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activității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– Dominica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Croleveț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revista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Didactica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Pro..., nr. 1(47)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anul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2008</a:t>
            </a:r>
            <a:endParaRPr lang="ro-RO" sz="11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pPr algn="just" defTabSz="342900">
              <a:lnSpc>
                <a:spcPct val="150000"/>
              </a:lnSpc>
              <a:buClr>
                <a:schemeClr val="accent1"/>
              </a:buClr>
            </a:pP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Jocul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didactic –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metodă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eficientă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de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predare-învățare-evaluare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în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cadrul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orelor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de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matematică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– Ina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Iurcu</a:t>
            </a:r>
            <a:endParaRPr lang="en-US" sz="11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pPr algn="just" defTabSz="342900">
              <a:lnSpc>
                <a:spcPct val="150000"/>
              </a:lnSpc>
              <a:buClr>
                <a:schemeClr val="accent1"/>
              </a:buClr>
            </a:pP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Rebecca Winthrop și Eileen McGivney,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Centrul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pentru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Educație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Universală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Institutul</a:t>
            </a: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 Brookings</a:t>
            </a:r>
          </a:p>
          <a:p>
            <a:pPr algn="just" defTabSz="342900">
              <a:lnSpc>
                <a:spcPct val="150000"/>
              </a:lnSpc>
              <a:buClr>
                <a:schemeClr val="accent1"/>
              </a:buClr>
            </a:pP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Learning through play. A review of evidence – The LEGO Foundation &amp; </a:t>
            </a:r>
            <a:r>
              <a:rPr lang="en-US" sz="1100" dirty="0" err="1">
                <a:solidFill>
                  <a:prstClr val="white"/>
                </a:solidFill>
                <a:latin typeface="Comic Sans MS" panose="030F0702030302020204" pitchFamily="66" charset="0"/>
              </a:rPr>
              <a:t>Unicef</a:t>
            </a:r>
            <a:endParaRPr lang="en-US" sz="11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pPr algn="just" defTabSz="342900">
              <a:lnSpc>
                <a:spcPct val="150000"/>
              </a:lnSpc>
              <a:buClr>
                <a:schemeClr val="accent1"/>
              </a:buClr>
            </a:pPr>
            <a:r>
              <a:rPr lang="en-US" sz="1100" dirty="0">
                <a:solidFill>
                  <a:prstClr val="white"/>
                </a:solidFill>
                <a:latin typeface="Comic Sans MS" panose="030F0702030302020204" pitchFamily="66" charset="0"/>
              </a:rPr>
              <a:t>https://learningthroughplay.com/explore-the-research/the-scientific-case-for-learning-through-play</a:t>
            </a:r>
          </a:p>
          <a:p>
            <a:pPr algn="just" defTabSz="342900">
              <a:buClr>
                <a:schemeClr val="accent1"/>
              </a:buClr>
            </a:pPr>
            <a:endParaRPr lang="en-US" sz="1400" dirty="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" name="Google Shape;1417;p73">
            <a:extLst>
              <a:ext uri="{FF2B5EF4-FFF2-40B4-BE49-F238E27FC236}">
                <a16:creationId xmlns:a16="http://schemas.microsoft.com/office/drawing/2014/main" id="{F1F98200-760F-62AC-38C1-94693DBB0193}"/>
              </a:ext>
            </a:extLst>
          </p:cNvPr>
          <p:cNvGrpSpPr/>
          <p:nvPr/>
        </p:nvGrpSpPr>
        <p:grpSpPr>
          <a:xfrm rot="3394397" flipH="1">
            <a:off x="7842369" y="344416"/>
            <a:ext cx="546442" cy="577788"/>
            <a:chOff x="2991425" y="2997975"/>
            <a:chExt cx="435375" cy="460350"/>
          </a:xfrm>
        </p:grpSpPr>
        <p:sp>
          <p:nvSpPr>
            <p:cNvPr id="11" name="Google Shape;1418;p73">
              <a:extLst>
                <a:ext uri="{FF2B5EF4-FFF2-40B4-BE49-F238E27FC236}">
                  <a16:creationId xmlns:a16="http://schemas.microsoft.com/office/drawing/2014/main" id="{2CD62D92-F6EC-1CC3-F467-994911E66233}"/>
                </a:ext>
              </a:extLst>
            </p:cNvPr>
            <p:cNvSpPr/>
            <p:nvPr/>
          </p:nvSpPr>
          <p:spPr>
            <a:xfrm>
              <a:off x="3025525" y="3136300"/>
              <a:ext cx="286775" cy="289625"/>
            </a:xfrm>
            <a:custGeom>
              <a:avLst/>
              <a:gdLst/>
              <a:ahLst/>
              <a:cxnLst/>
              <a:rect l="l" t="t" r="r" b="b"/>
              <a:pathLst>
                <a:path w="11471" h="11585" extrusionOk="0">
                  <a:moveTo>
                    <a:pt x="6014" y="1"/>
                  </a:moveTo>
                  <a:cubicBezTo>
                    <a:pt x="4762" y="1"/>
                    <a:pt x="3517" y="547"/>
                    <a:pt x="2871" y="1685"/>
                  </a:cubicBezTo>
                  <a:cubicBezTo>
                    <a:pt x="2201" y="2919"/>
                    <a:pt x="2578" y="4488"/>
                    <a:pt x="2431" y="5828"/>
                  </a:cubicBezTo>
                  <a:cubicBezTo>
                    <a:pt x="2222" y="7690"/>
                    <a:pt x="1511" y="9405"/>
                    <a:pt x="130" y="10724"/>
                  </a:cubicBezTo>
                  <a:cubicBezTo>
                    <a:pt x="0" y="10853"/>
                    <a:pt x="145" y="11057"/>
                    <a:pt x="305" y="11057"/>
                  </a:cubicBezTo>
                  <a:cubicBezTo>
                    <a:pt x="352" y="11057"/>
                    <a:pt x="400" y="11039"/>
                    <a:pt x="443" y="10996"/>
                  </a:cubicBezTo>
                  <a:cubicBezTo>
                    <a:pt x="1950" y="9594"/>
                    <a:pt x="2682" y="7690"/>
                    <a:pt x="2871" y="5660"/>
                  </a:cubicBezTo>
                  <a:cubicBezTo>
                    <a:pt x="2996" y="4175"/>
                    <a:pt x="2536" y="2375"/>
                    <a:pt x="3791" y="1245"/>
                  </a:cubicBezTo>
                  <a:cubicBezTo>
                    <a:pt x="4417" y="686"/>
                    <a:pt x="5216" y="426"/>
                    <a:pt x="6020" y="426"/>
                  </a:cubicBezTo>
                  <a:cubicBezTo>
                    <a:pt x="6720" y="426"/>
                    <a:pt x="7423" y="624"/>
                    <a:pt x="8018" y="994"/>
                  </a:cubicBezTo>
                  <a:cubicBezTo>
                    <a:pt x="9231" y="1747"/>
                    <a:pt x="10006" y="3087"/>
                    <a:pt x="10403" y="4405"/>
                  </a:cubicBezTo>
                  <a:cubicBezTo>
                    <a:pt x="10591" y="5095"/>
                    <a:pt x="10717" y="5869"/>
                    <a:pt x="10508" y="6581"/>
                  </a:cubicBezTo>
                  <a:cubicBezTo>
                    <a:pt x="10194" y="7752"/>
                    <a:pt x="9127" y="8045"/>
                    <a:pt x="8081" y="8234"/>
                  </a:cubicBezTo>
                  <a:cubicBezTo>
                    <a:pt x="6135" y="8589"/>
                    <a:pt x="4712" y="9385"/>
                    <a:pt x="4147" y="11351"/>
                  </a:cubicBezTo>
                  <a:cubicBezTo>
                    <a:pt x="4109" y="11491"/>
                    <a:pt x="4233" y="11585"/>
                    <a:pt x="4351" y="11585"/>
                  </a:cubicBezTo>
                  <a:cubicBezTo>
                    <a:pt x="4426" y="11585"/>
                    <a:pt x="4499" y="11546"/>
                    <a:pt x="4524" y="11456"/>
                  </a:cubicBezTo>
                  <a:cubicBezTo>
                    <a:pt x="5130" y="9385"/>
                    <a:pt x="6658" y="8903"/>
                    <a:pt x="8562" y="8548"/>
                  </a:cubicBezTo>
                  <a:cubicBezTo>
                    <a:pt x="9671" y="8317"/>
                    <a:pt x="10570" y="7836"/>
                    <a:pt x="10884" y="6685"/>
                  </a:cubicBezTo>
                  <a:cubicBezTo>
                    <a:pt x="11470" y="4551"/>
                    <a:pt x="10006" y="1768"/>
                    <a:pt x="8206" y="618"/>
                  </a:cubicBezTo>
                  <a:cubicBezTo>
                    <a:pt x="7566" y="210"/>
                    <a:pt x="6789" y="1"/>
                    <a:pt x="60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2" name="Google Shape;1419;p73">
              <a:extLst>
                <a:ext uri="{FF2B5EF4-FFF2-40B4-BE49-F238E27FC236}">
                  <a16:creationId xmlns:a16="http://schemas.microsoft.com/office/drawing/2014/main" id="{2D698C63-646B-F915-6CBD-1838E8D46B67}"/>
                </a:ext>
              </a:extLst>
            </p:cNvPr>
            <p:cNvSpPr/>
            <p:nvPr/>
          </p:nvSpPr>
          <p:spPr>
            <a:xfrm>
              <a:off x="3061050" y="3357975"/>
              <a:ext cx="78050" cy="45150"/>
            </a:xfrm>
            <a:custGeom>
              <a:avLst/>
              <a:gdLst/>
              <a:ahLst/>
              <a:cxnLst/>
              <a:rect l="l" t="t" r="r" b="b"/>
              <a:pathLst>
                <a:path w="3122" h="1806" extrusionOk="0">
                  <a:moveTo>
                    <a:pt x="253" y="0"/>
                  </a:moveTo>
                  <a:cubicBezTo>
                    <a:pt x="114" y="0"/>
                    <a:pt x="0" y="253"/>
                    <a:pt x="173" y="392"/>
                  </a:cubicBezTo>
                  <a:cubicBezTo>
                    <a:pt x="989" y="1020"/>
                    <a:pt x="1868" y="1480"/>
                    <a:pt x="2810" y="1794"/>
                  </a:cubicBezTo>
                  <a:cubicBezTo>
                    <a:pt x="2832" y="1802"/>
                    <a:pt x="2854" y="1806"/>
                    <a:pt x="2874" y="1806"/>
                  </a:cubicBezTo>
                  <a:cubicBezTo>
                    <a:pt x="3057" y="1806"/>
                    <a:pt x="3122" y="1495"/>
                    <a:pt x="2914" y="1438"/>
                  </a:cubicBezTo>
                  <a:cubicBezTo>
                    <a:pt x="1973" y="1124"/>
                    <a:pt x="1136" y="643"/>
                    <a:pt x="341" y="36"/>
                  </a:cubicBezTo>
                  <a:cubicBezTo>
                    <a:pt x="312" y="11"/>
                    <a:pt x="282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3" name="Google Shape;1420;p73">
              <a:extLst>
                <a:ext uri="{FF2B5EF4-FFF2-40B4-BE49-F238E27FC236}">
                  <a16:creationId xmlns:a16="http://schemas.microsoft.com/office/drawing/2014/main" id="{551BD20C-1DE8-DC7E-83E2-F8AB08BC386D}"/>
                </a:ext>
              </a:extLst>
            </p:cNvPr>
            <p:cNvSpPr/>
            <p:nvPr/>
          </p:nvSpPr>
          <p:spPr>
            <a:xfrm>
              <a:off x="3083575" y="3327525"/>
              <a:ext cx="74375" cy="43950"/>
            </a:xfrm>
            <a:custGeom>
              <a:avLst/>
              <a:gdLst/>
              <a:ahLst/>
              <a:cxnLst/>
              <a:rect l="l" t="t" r="r" b="b"/>
              <a:pathLst>
                <a:path w="2975" h="1758" extrusionOk="0">
                  <a:moveTo>
                    <a:pt x="288" y="1"/>
                  </a:moveTo>
                  <a:cubicBezTo>
                    <a:pt x="134" y="1"/>
                    <a:pt x="1" y="209"/>
                    <a:pt x="130" y="355"/>
                  </a:cubicBezTo>
                  <a:cubicBezTo>
                    <a:pt x="779" y="1150"/>
                    <a:pt x="1699" y="1631"/>
                    <a:pt x="2725" y="1756"/>
                  </a:cubicBezTo>
                  <a:cubicBezTo>
                    <a:pt x="2731" y="1757"/>
                    <a:pt x="2738" y="1757"/>
                    <a:pt x="2744" y="1757"/>
                  </a:cubicBezTo>
                  <a:cubicBezTo>
                    <a:pt x="2974" y="1757"/>
                    <a:pt x="2949" y="1400"/>
                    <a:pt x="2725" y="1359"/>
                  </a:cubicBezTo>
                  <a:cubicBezTo>
                    <a:pt x="1804" y="1254"/>
                    <a:pt x="988" y="794"/>
                    <a:pt x="423" y="62"/>
                  </a:cubicBezTo>
                  <a:cubicBezTo>
                    <a:pt x="380" y="19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4" name="Google Shape;1421;p73">
              <a:extLst>
                <a:ext uri="{FF2B5EF4-FFF2-40B4-BE49-F238E27FC236}">
                  <a16:creationId xmlns:a16="http://schemas.microsoft.com/office/drawing/2014/main" id="{AAB8AF3F-8472-965F-B0DE-89F5138773BD}"/>
                </a:ext>
              </a:extLst>
            </p:cNvPr>
            <p:cNvSpPr/>
            <p:nvPr/>
          </p:nvSpPr>
          <p:spPr>
            <a:xfrm>
              <a:off x="3105950" y="3182700"/>
              <a:ext cx="138300" cy="178775"/>
            </a:xfrm>
            <a:custGeom>
              <a:avLst/>
              <a:gdLst/>
              <a:ahLst/>
              <a:cxnLst/>
              <a:rect l="l" t="t" r="r" b="b"/>
              <a:pathLst>
                <a:path w="5532" h="7151" extrusionOk="0">
                  <a:moveTo>
                    <a:pt x="2026" y="1"/>
                  </a:moveTo>
                  <a:cubicBezTo>
                    <a:pt x="1971" y="1"/>
                    <a:pt x="1913" y="6"/>
                    <a:pt x="1851" y="17"/>
                  </a:cubicBezTo>
                  <a:cubicBezTo>
                    <a:pt x="1160" y="122"/>
                    <a:pt x="1118" y="1168"/>
                    <a:pt x="1076" y="1691"/>
                  </a:cubicBezTo>
                  <a:cubicBezTo>
                    <a:pt x="867" y="3281"/>
                    <a:pt x="407" y="4829"/>
                    <a:pt x="51" y="6420"/>
                  </a:cubicBezTo>
                  <a:cubicBezTo>
                    <a:pt x="1" y="6570"/>
                    <a:pt x="116" y="6668"/>
                    <a:pt x="230" y="6668"/>
                  </a:cubicBezTo>
                  <a:cubicBezTo>
                    <a:pt x="306" y="6668"/>
                    <a:pt x="382" y="6625"/>
                    <a:pt x="407" y="6524"/>
                  </a:cubicBezTo>
                  <a:cubicBezTo>
                    <a:pt x="783" y="5018"/>
                    <a:pt x="1223" y="3532"/>
                    <a:pt x="1411" y="1963"/>
                  </a:cubicBezTo>
                  <a:cubicBezTo>
                    <a:pt x="1432" y="1670"/>
                    <a:pt x="1411" y="1231"/>
                    <a:pt x="1558" y="959"/>
                  </a:cubicBezTo>
                  <a:cubicBezTo>
                    <a:pt x="1580" y="688"/>
                    <a:pt x="1663" y="551"/>
                    <a:pt x="1804" y="551"/>
                  </a:cubicBezTo>
                  <a:cubicBezTo>
                    <a:pt x="1925" y="551"/>
                    <a:pt x="2087" y="651"/>
                    <a:pt x="2290" y="854"/>
                  </a:cubicBezTo>
                  <a:cubicBezTo>
                    <a:pt x="2353" y="1084"/>
                    <a:pt x="2353" y="1335"/>
                    <a:pt x="2332" y="1586"/>
                  </a:cubicBezTo>
                  <a:cubicBezTo>
                    <a:pt x="2300" y="2155"/>
                    <a:pt x="2173" y="2759"/>
                    <a:pt x="1978" y="3318"/>
                  </a:cubicBezTo>
                  <a:lnTo>
                    <a:pt x="1978" y="3318"/>
                  </a:lnTo>
                  <a:cubicBezTo>
                    <a:pt x="1920" y="3464"/>
                    <a:pt x="1869" y="3598"/>
                    <a:pt x="1826" y="3711"/>
                  </a:cubicBezTo>
                  <a:lnTo>
                    <a:pt x="1826" y="3711"/>
                  </a:lnTo>
                  <a:cubicBezTo>
                    <a:pt x="1807" y="3756"/>
                    <a:pt x="1787" y="3801"/>
                    <a:pt x="1767" y="3846"/>
                  </a:cubicBezTo>
                  <a:cubicBezTo>
                    <a:pt x="1769" y="3847"/>
                    <a:pt x="1772" y="3847"/>
                    <a:pt x="1774" y="3848"/>
                  </a:cubicBezTo>
                  <a:lnTo>
                    <a:pt x="1774" y="3848"/>
                  </a:lnTo>
                  <a:cubicBezTo>
                    <a:pt x="1772" y="3854"/>
                    <a:pt x="1769" y="3861"/>
                    <a:pt x="1767" y="3867"/>
                  </a:cubicBezTo>
                  <a:cubicBezTo>
                    <a:pt x="1726" y="4004"/>
                    <a:pt x="1856" y="4106"/>
                    <a:pt x="1980" y="4106"/>
                  </a:cubicBezTo>
                  <a:cubicBezTo>
                    <a:pt x="2045" y="4106"/>
                    <a:pt x="2108" y="4078"/>
                    <a:pt x="2143" y="4013"/>
                  </a:cubicBezTo>
                  <a:cubicBezTo>
                    <a:pt x="2178" y="3935"/>
                    <a:pt x="2229" y="3798"/>
                    <a:pt x="2287" y="3618"/>
                  </a:cubicBezTo>
                  <a:lnTo>
                    <a:pt x="2287" y="3618"/>
                  </a:lnTo>
                  <a:cubicBezTo>
                    <a:pt x="2469" y="3136"/>
                    <a:pt x="2695" y="2572"/>
                    <a:pt x="3022" y="2277"/>
                  </a:cubicBezTo>
                  <a:cubicBezTo>
                    <a:pt x="3120" y="2038"/>
                    <a:pt x="3217" y="1923"/>
                    <a:pt x="3315" y="1923"/>
                  </a:cubicBezTo>
                  <a:cubicBezTo>
                    <a:pt x="3406" y="1923"/>
                    <a:pt x="3497" y="2022"/>
                    <a:pt x="3587" y="2214"/>
                  </a:cubicBezTo>
                  <a:cubicBezTo>
                    <a:pt x="3922" y="2423"/>
                    <a:pt x="3943" y="2695"/>
                    <a:pt x="3608" y="3009"/>
                  </a:cubicBezTo>
                  <a:cubicBezTo>
                    <a:pt x="3441" y="3260"/>
                    <a:pt x="3273" y="3490"/>
                    <a:pt x="3085" y="3762"/>
                  </a:cubicBezTo>
                  <a:cubicBezTo>
                    <a:pt x="3000" y="3881"/>
                    <a:pt x="3122" y="4042"/>
                    <a:pt x="3249" y="4042"/>
                  </a:cubicBezTo>
                  <a:cubicBezTo>
                    <a:pt x="3279" y="4042"/>
                    <a:pt x="3309" y="4033"/>
                    <a:pt x="3336" y="4013"/>
                  </a:cubicBezTo>
                  <a:cubicBezTo>
                    <a:pt x="3590" y="3877"/>
                    <a:pt x="4136" y="3484"/>
                    <a:pt x="4412" y="3484"/>
                  </a:cubicBezTo>
                  <a:cubicBezTo>
                    <a:pt x="4431" y="3484"/>
                    <a:pt x="4449" y="3486"/>
                    <a:pt x="4466" y="3490"/>
                  </a:cubicBezTo>
                  <a:cubicBezTo>
                    <a:pt x="4738" y="3574"/>
                    <a:pt x="4780" y="4076"/>
                    <a:pt x="4654" y="4327"/>
                  </a:cubicBezTo>
                  <a:cubicBezTo>
                    <a:pt x="4550" y="4599"/>
                    <a:pt x="4027" y="4829"/>
                    <a:pt x="3817" y="4997"/>
                  </a:cubicBezTo>
                  <a:cubicBezTo>
                    <a:pt x="2876" y="5666"/>
                    <a:pt x="1976" y="6315"/>
                    <a:pt x="909" y="6796"/>
                  </a:cubicBezTo>
                  <a:cubicBezTo>
                    <a:pt x="709" y="6887"/>
                    <a:pt x="840" y="7151"/>
                    <a:pt x="1029" y="7151"/>
                  </a:cubicBezTo>
                  <a:cubicBezTo>
                    <a:pt x="1058" y="7151"/>
                    <a:pt x="1088" y="7145"/>
                    <a:pt x="1118" y="7131"/>
                  </a:cubicBezTo>
                  <a:cubicBezTo>
                    <a:pt x="2269" y="6629"/>
                    <a:pt x="3273" y="5896"/>
                    <a:pt x="4257" y="5143"/>
                  </a:cubicBezTo>
                  <a:cubicBezTo>
                    <a:pt x="4696" y="4808"/>
                    <a:pt x="5428" y="4327"/>
                    <a:pt x="5491" y="3700"/>
                  </a:cubicBezTo>
                  <a:cubicBezTo>
                    <a:pt x="5531" y="3207"/>
                    <a:pt x="5281" y="3040"/>
                    <a:pt x="4927" y="3040"/>
                  </a:cubicBezTo>
                  <a:cubicBezTo>
                    <a:pt x="4590" y="3040"/>
                    <a:pt x="4158" y="3191"/>
                    <a:pt x="3793" y="3355"/>
                  </a:cubicBezTo>
                  <a:lnTo>
                    <a:pt x="3793" y="3355"/>
                  </a:lnTo>
                  <a:cubicBezTo>
                    <a:pt x="4236" y="2591"/>
                    <a:pt x="4724" y="1460"/>
                    <a:pt x="3692" y="1335"/>
                  </a:cubicBezTo>
                  <a:cubicBezTo>
                    <a:pt x="3658" y="1330"/>
                    <a:pt x="3624" y="1328"/>
                    <a:pt x="3591" y="1328"/>
                  </a:cubicBezTo>
                  <a:cubicBezTo>
                    <a:pt x="3246" y="1328"/>
                    <a:pt x="2940" y="1590"/>
                    <a:pt x="2679" y="1953"/>
                  </a:cubicBezTo>
                  <a:lnTo>
                    <a:pt x="2679" y="1953"/>
                  </a:lnTo>
                  <a:cubicBezTo>
                    <a:pt x="2821" y="963"/>
                    <a:pt x="2761" y="1"/>
                    <a:pt x="20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5" name="Google Shape;1422;p73">
              <a:extLst>
                <a:ext uri="{FF2B5EF4-FFF2-40B4-BE49-F238E27FC236}">
                  <a16:creationId xmlns:a16="http://schemas.microsoft.com/office/drawing/2014/main" id="{B67F6A60-F8A4-71E3-5F96-D61A6D1740C6}"/>
                </a:ext>
              </a:extLst>
            </p:cNvPr>
            <p:cNvSpPr/>
            <p:nvPr/>
          </p:nvSpPr>
          <p:spPr>
            <a:xfrm>
              <a:off x="2991425" y="3171525"/>
              <a:ext cx="54850" cy="24325"/>
            </a:xfrm>
            <a:custGeom>
              <a:avLst/>
              <a:gdLst/>
              <a:ahLst/>
              <a:cxnLst/>
              <a:rect l="l" t="t" r="r" b="b"/>
              <a:pathLst>
                <a:path w="2194" h="973" extrusionOk="0">
                  <a:moveTo>
                    <a:pt x="327" y="1"/>
                  </a:moveTo>
                  <a:cubicBezTo>
                    <a:pt x="101" y="1"/>
                    <a:pt x="1" y="360"/>
                    <a:pt x="259" y="380"/>
                  </a:cubicBezTo>
                  <a:cubicBezTo>
                    <a:pt x="803" y="464"/>
                    <a:pt x="1326" y="652"/>
                    <a:pt x="1807" y="945"/>
                  </a:cubicBezTo>
                  <a:cubicBezTo>
                    <a:pt x="1839" y="964"/>
                    <a:pt x="1871" y="973"/>
                    <a:pt x="1902" y="973"/>
                  </a:cubicBezTo>
                  <a:cubicBezTo>
                    <a:pt x="2071" y="973"/>
                    <a:pt x="2194" y="714"/>
                    <a:pt x="2017" y="589"/>
                  </a:cubicBezTo>
                  <a:cubicBezTo>
                    <a:pt x="1515" y="276"/>
                    <a:pt x="970" y="66"/>
                    <a:pt x="364" y="4"/>
                  </a:cubicBezTo>
                  <a:cubicBezTo>
                    <a:pt x="351" y="2"/>
                    <a:pt x="339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6" name="Google Shape;1423;p73">
              <a:extLst>
                <a:ext uri="{FF2B5EF4-FFF2-40B4-BE49-F238E27FC236}">
                  <a16:creationId xmlns:a16="http://schemas.microsoft.com/office/drawing/2014/main" id="{6594E749-9750-E2C4-E302-0140A8BCECA6}"/>
                </a:ext>
              </a:extLst>
            </p:cNvPr>
            <p:cNvSpPr/>
            <p:nvPr/>
          </p:nvSpPr>
          <p:spPr>
            <a:xfrm>
              <a:off x="3140150" y="2997975"/>
              <a:ext cx="18875" cy="80625"/>
            </a:xfrm>
            <a:custGeom>
              <a:avLst/>
              <a:gdLst/>
              <a:ahLst/>
              <a:cxnLst/>
              <a:rect l="l" t="t" r="r" b="b"/>
              <a:pathLst>
                <a:path w="755" h="3225" extrusionOk="0">
                  <a:moveTo>
                    <a:pt x="311" y="0"/>
                  </a:moveTo>
                  <a:cubicBezTo>
                    <a:pt x="197" y="0"/>
                    <a:pt x="77" y="93"/>
                    <a:pt x="127" y="229"/>
                  </a:cubicBezTo>
                  <a:cubicBezTo>
                    <a:pt x="357" y="1150"/>
                    <a:pt x="336" y="2070"/>
                    <a:pt x="64" y="2991"/>
                  </a:cubicBezTo>
                  <a:cubicBezTo>
                    <a:pt x="0" y="3131"/>
                    <a:pt x="123" y="3225"/>
                    <a:pt x="247" y="3225"/>
                  </a:cubicBezTo>
                  <a:cubicBezTo>
                    <a:pt x="327" y="3225"/>
                    <a:pt x="408" y="3186"/>
                    <a:pt x="441" y="3096"/>
                  </a:cubicBezTo>
                  <a:cubicBezTo>
                    <a:pt x="713" y="2133"/>
                    <a:pt x="755" y="1129"/>
                    <a:pt x="483" y="145"/>
                  </a:cubicBezTo>
                  <a:cubicBezTo>
                    <a:pt x="466" y="43"/>
                    <a:pt x="390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7" name="Google Shape;1424;p73">
              <a:extLst>
                <a:ext uri="{FF2B5EF4-FFF2-40B4-BE49-F238E27FC236}">
                  <a16:creationId xmlns:a16="http://schemas.microsoft.com/office/drawing/2014/main" id="{E870AC80-7A00-A998-EB0B-46882FD84A04}"/>
                </a:ext>
              </a:extLst>
            </p:cNvPr>
            <p:cNvSpPr/>
            <p:nvPr/>
          </p:nvSpPr>
          <p:spPr>
            <a:xfrm>
              <a:off x="3257650" y="3047025"/>
              <a:ext cx="20550" cy="40850"/>
            </a:xfrm>
            <a:custGeom>
              <a:avLst/>
              <a:gdLst/>
              <a:ahLst/>
              <a:cxnLst/>
              <a:rect l="l" t="t" r="r" b="b"/>
              <a:pathLst>
                <a:path w="822" h="1634" extrusionOk="0">
                  <a:moveTo>
                    <a:pt x="580" y="0"/>
                  </a:moveTo>
                  <a:cubicBezTo>
                    <a:pt x="504" y="0"/>
                    <a:pt x="431" y="39"/>
                    <a:pt x="407" y="129"/>
                  </a:cubicBezTo>
                  <a:cubicBezTo>
                    <a:pt x="281" y="548"/>
                    <a:pt x="177" y="966"/>
                    <a:pt x="51" y="1385"/>
                  </a:cubicBezTo>
                  <a:cubicBezTo>
                    <a:pt x="1" y="1535"/>
                    <a:pt x="109" y="1633"/>
                    <a:pt x="221" y="1633"/>
                  </a:cubicBezTo>
                  <a:cubicBezTo>
                    <a:pt x="296" y="1633"/>
                    <a:pt x="373" y="1590"/>
                    <a:pt x="407" y="1489"/>
                  </a:cubicBezTo>
                  <a:cubicBezTo>
                    <a:pt x="553" y="1071"/>
                    <a:pt x="637" y="652"/>
                    <a:pt x="783" y="234"/>
                  </a:cubicBezTo>
                  <a:cubicBezTo>
                    <a:pt x="821" y="94"/>
                    <a:pt x="697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8" name="Google Shape;1425;p73">
              <a:extLst>
                <a:ext uri="{FF2B5EF4-FFF2-40B4-BE49-F238E27FC236}">
                  <a16:creationId xmlns:a16="http://schemas.microsoft.com/office/drawing/2014/main" id="{A6D09360-7786-F07B-0764-E3EEEC0B83E0}"/>
                </a:ext>
              </a:extLst>
            </p:cNvPr>
            <p:cNvSpPr/>
            <p:nvPr/>
          </p:nvSpPr>
          <p:spPr>
            <a:xfrm>
              <a:off x="3368675" y="3177575"/>
              <a:ext cx="58125" cy="23000"/>
            </a:xfrm>
            <a:custGeom>
              <a:avLst/>
              <a:gdLst/>
              <a:ahLst/>
              <a:cxnLst/>
              <a:rect l="l" t="t" r="r" b="b"/>
              <a:pathLst>
                <a:path w="2325" h="920" extrusionOk="0">
                  <a:moveTo>
                    <a:pt x="2077" y="1"/>
                  </a:moveTo>
                  <a:cubicBezTo>
                    <a:pt x="2057" y="1"/>
                    <a:pt x="2035" y="4"/>
                    <a:pt x="2013" y="13"/>
                  </a:cubicBezTo>
                  <a:cubicBezTo>
                    <a:pt x="1406" y="201"/>
                    <a:pt x="820" y="389"/>
                    <a:pt x="213" y="536"/>
                  </a:cubicBezTo>
                  <a:cubicBezTo>
                    <a:pt x="1" y="594"/>
                    <a:pt x="74" y="919"/>
                    <a:pt x="267" y="919"/>
                  </a:cubicBezTo>
                  <a:cubicBezTo>
                    <a:pt x="283" y="919"/>
                    <a:pt x="300" y="917"/>
                    <a:pt x="318" y="912"/>
                  </a:cubicBezTo>
                  <a:cubicBezTo>
                    <a:pt x="925" y="724"/>
                    <a:pt x="1510" y="536"/>
                    <a:pt x="2117" y="389"/>
                  </a:cubicBezTo>
                  <a:cubicBezTo>
                    <a:pt x="2325" y="314"/>
                    <a:pt x="2260" y="1"/>
                    <a:pt x="20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19" name="Google Shape;1426;p73">
              <a:extLst>
                <a:ext uri="{FF2B5EF4-FFF2-40B4-BE49-F238E27FC236}">
                  <a16:creationId xmlns:a16="http://schemas.microsoft.com/office/drawing/2014/main" id="{69F0DFBF-8740-92B4-5555-D253AEDBEEF4}"/>
                </a:ext>
              </a:extLst>
            </p:cNvPr>
            <p:cNvSpPr/>
            <p:nvPr/>
          </p:nvSpPr>
          <p:spPr>
            <a:xfrm>
              <a:off x="3369300" y="3288200"/>
              <a:ext cx="53550" cy="19250"/>
            </a:xfrm>
            <a:custGeom>
              <a:avLst/>
              <a:gdLst/>
              <a:ahLst/>
              <a:cxnLst/>
              <a:rect l="l" t="t" r="r" b="b"/>
              <a:pathLst>
                <a:path w="2142" h="770" extrusionOk="0">
                  <a:moveTo>
                    <a:pt x="397" y="0"/>
                  </a:moveTo>
                  <a:cubicBezTo>
                    <a:pt x="355" y="0"/>
                    <a:pt x="314" y="1"/>
                    <a:pt x="272" y="3"/>
                  </a:cubicBezTo>
                  <a:cubicBezTo>
                    <a:pt x="7" y="43"/>
                    <a:pt x="0" y="401"/>
                    <a:pt x="212" y="401"/>
                  </a:cubicBezTo>
                  <a:cubicBezTo>
                    <a:pt x="218" y="401"/>
                    <a:pt x="224" y="401"/>
                    <a:pt x="230" y="400"/>
                  </a:cubicBezTo>
                  <a:cubicBezTo>
                    <a:pt x="273" y="398"/>
                    <a:pt x="317" y="398"/>
                    <a:pt x="360" y="398"/>
                  </a:cubicBezTo>
                  <a:cubicBezTo>
                    <a:pt x="839" y="398"/>
                    <a:pt x="1316" y="505"/>
                    <a:pt x="1757" y="735"/>
                  </a:cubicBezTo>
                  <a:cubicBezTo>
                    <a:pt x="1796" y="759"/>
                    <a:pt x="1833" y="770"/>
                    <a:pt x="1867" y="770"/>
                  </a:cubicBezTo>
                  <a:cubicBezTo>
                    <a:pt x="2039" y="770"/>
                    <a:pt x="2141" y="505"/>
                    <a:pt x="1967" y="400"/>
                  </a:cubicBezTo>
                  <a:cubicBezTo>
                    <a:pt x="1481" y="128"/>
                    <a:pt x="94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20" name="Google Shape;1427;p73">
              <a:extLst>
                <a:ext uri="{FF2B5EF4-FFF2-40B4-BE49-F238E27FC236}">
                  <a16:creationId xmlns:a16="http://schemas.microsoft.com/office/drawing/2014/main" id="{466F0525-6738-EFEE-67E9-5E2A79CDD5EB}"/>
                </a:ext>
              </a:extLst>
            </p:cNvPr>
            <p:cNvSpPr/>
            <p:nvPr/>
          </p:nvSpPr>
          <p:spPr>
            <a:xfrm>
              <a:off x="3239400" y="3395400"/>
              <a:ext cx="43300" cy="33975"/>
            </a:xfrm>
            <a:custGeom>
              <a:avLst/>
              <a:gdLst/>
              <a:ahLst/>
              <a:cxnLst/>
              <a:rect l="l" t="t" r="r" b="b"/>
              <a:pathLst>
                <a:path w="1732" h="1359" extrusionOk="0">
                  <a:moveTo>
                    <a:pt x="247" y="0"/>
                  </a:moveTo>
                  <a:cubicBezTo>
                    <a:pt x="95" y="0"/>
                    <a:pt x="1" y="245"/>
                    <a:pt x="153" y="381"/>
                  </a:cubicBezTo>
                  <a:cubicBezTo>
                    <a:pt x="572" y="694"/>
                    <a:pt x="969" y="1008"/>
                    <a:pt x="1367" y="1322"/>
                  </a:cubicBezTo>
                  <a:cubicBezTo>
                    <a:pt x="1403" y="1347"/>
                    <a:pt x="1439" y="1358"/>
                    <a:pt x="1472" y="1358"/>
                  </a:cubicBezTo>
                  <a:cubicBezTo>
                    <a:pt x="1630" y="1358"/>
                    <a:pt x="1732" y="1108"/>
                    <a:pt x="1576" y="987"/>
                  </a:cubicBezTo>
                  <a:cubicBezTo>
                    <a:pt x="1158" y="674"/>
                    <a:pt x="781" y="360"/>
                    <a:pt x="363" y="46"/>
                  </a:cubicBezTo>
                  <a:cubicBezTo>
                    <a:pt x="323" y="14"/>
                    <a:pt x="283" y="0"/>
                    <a:pt x="24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21" name="Google Shape;1428;p73">
              <a:extLst>
                <a:ext uri="{FF2B5EF4-FFF2-40B4-BE49-F238E27FC236}">
                  <a16:creationId xmlns:a16="http://schemas.microsoft.com/office/drawing/2014/main" id="{123C7600-90C5-F82F-FE55-323F72D02CC4}"/>
                </a:ext>
              </a:extLst>
            </p:cNvPr>
            <p:cNvSpPr/>
            <p:nvPr/>
          </p:nvSpPr>
          <p:spPr>
            <a:xfrm>
              <a:off x="3030250" y="3406575"/>
              <a:ext cx="91125" cy="51750"/>
            </a:xfrm>
            <a:custGeom>
              <a:avLst/>
              <a:gdLst/>
              <a:ahLst/>
              <a:cxnLst/>
              <a:rect l="l" t="t" r="r" b="b"/>
              <a:pathLst>
                <a:path w="3645" h="2070" extrusionOk="0">
                  <a:moveTo>
                    <a:pt x="272" y="0"/>
                  </a:moveTo>
                  <a:cubicBezTo>
                    <a:pt x="133" y="0"/>
                    <a:pt x="0" y="145"/>
                    <a:pt x="87" y="289"/>
                  </a:cubicBezTo>
                  <a:cubicBezTo>
                    <a:pt x="610" y="1001"/>
                    <a:pt x="1342" y="1859"/>
                    <a:pt x="2263" y="2047"/>
                  </a:cubicBezTo>
                  <a:cubicBezTo>
                    <a:pt x="2345" y="2062"/>
                    <a:pt x="2427" y="2069"/>
                    <a:pt x="2507" y="2069"/>
                  </a:cubicBezTo>
                  <a:cubicBezTo>
                    <a:pt x="3104" y="2069"/>
                    <a:pt x="3626" y="1672"/>
                    <a:pt x="3644" y="1063"/>
                  </a:cubicBezTo>
                  <a:cubicBezTo>
                    <a:pt x="3644" y="927"/>
                    <a:pt x="3550" y="859"/>
                    <a:pt x="3456" y="859"/>
                  </a:cubicBezTo>
                  <a:cubicBezTo>
                    <a:pt x="3362" y="859"/>
                    <a:pt x="3267" y="927"/>
                    <a:pt x="3267" y="1063"/>
                  </a:cubicBezTo>
                  <a:cubicBezTo>
                    <a:pt x="3241" y="1530"/>
                    <a:pt x="2990" y="1685"/>
                    <a:pt x="2681" y="1685"/>
                  </a:cubicBezTo>
                  <a:cubicBezTo>
                    <a:pt x="2268" y="1685"/>
                    <a:pt x="1749" y="1410"/>
                    <a:pt x="1510" y="1231"/>
                  </a:cubicBezTo>
                  <a:cubicBezTo>
                    <a:pt x="1091" y="917"/>
                    <a:pt x="757" y="540"/>
                    <a:pt x="443" y="101"/>
                  </a:cubicBezTo>
                  <a:cubicBezTo>
                    <a:pt x="397" y="30"/>
                    <a:pt x="334" y="0"/>
                    <a:pt x="27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</p:grpSp>
      <p:sp>
        <p:nvSpPr>
          <p:cNvPr id="22" name="Google Shape;1438;p73">
            <a:extLst>
              <a:ext uri="{FF2B5EF4-FFF2-40B4-BE49-F238E27FC236}">
                <a16:creationId xmlns:a16="http://schemas.microsoft.com/office/drawing/2014/main" id="{B6E41854-DAA8-E99D-586D-4DF5FB82E805}"/>
              </a:ext>
            </a:extLst>
          </p:cNvPr>
          <p:cNvSpPr/>
          <p:nvPr/>
        </p:nvSpPr>
        <p:spPr>
          <a:xfrm rot="-666596">
            <a:off x="-89274" y="147335"/>
            <a:ext cx="1562165" cy="338639"/>
          </a:xfrm>
          <a:custGeom>
            <a:avLst/>
            <a:gdLst/>
            <a:ahLst/>
            <a:cxnLst/>
            <a:rect l="l" t="t" r="r" b="b"/>
            <a:pathLst>
              <a:path w="62484" h="13545" extrusionOk="0">
                <a:moveTo>
                  <a:pt x="0" y="11049"/>
                </a:moveTo>
                <a:cubicBezTo>
                  <a:pt x="6350" y="11367"/>
                  <a:pt x="27686" y="14796"/>
                  <a:pt x="38100" y="12954"/>
                </a:cubicBezTo>
                <a:cubicBezTo>
                  <a:pt x="48514" y="11113"/>
                  <a:pt x="58420" y="2159"/>
                  <a:pt x="62484" y="0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3" name="Google Shape;2661;p77">
            <a:extLst>
              <a:ext uri="{FF2B5EF4-FFF2-40B4-BE49-F238E27FC236}">
                <a16:creationId xmlns:a16="http://schemas.microsoft.com/office/drawing/2014/main" id="{1341E6D4-5586-6390-E648-383793C7134E}"/>
              </a:ext>
            </a:extLst>
          </p:cNvPr>
          <p:cNvGrpSpPr/>
          <p:nvPr/>
        </p:nvGrpSpPr>
        <p:grpSpPr>
          <a:xfrm>
            <a:off x="-177005" y="3001457"/>
            <a:ext cx="927550" cy="2213550"/>
            <a:chOff x="6465175" y="710275"/>
            <a:chExt cx="927550" cy="2213550"/>
          </a:xfrm>
        </p:grpSpPr>
        <p:grpSp>
          <p:nvGrpSpPr>
            <p:cNvPr id="24" name="Google Shape;2662;p77">
              <a:extLst>
                <a:ext uri="{FF2B5EF4-FFF2-40B4-BE49-F238E27FC236}">
                  <a16:creationId xmlns:a16="http://schemas.microsoft.com/office/drawing/2014/main" id="{A8E3FC79-C7FE-CB5D-4AAD-0076B03CA944}"/>
                </a:ext>
              </a:extLst>
            </p:cNvPr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6" name="Google Shape;2663;p77">
                <a:extLst>
                  <a:ext uri="{FF2B5EF4-FFF2-40B4-BE49-F238E27FC236}">
                    <a16:creationId xmlns:a16="http://schemas.microsoft.com/office/drawing/2014/main" id="{9C4D99FB-0751-E1B8-4BE6-C5EBF651C870}"/>
                  </a:ext>
                </a:extLst>
              </p:cNvPr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  <p:sp>
            <p:nvSpPr>
              <p:cNvPr id="27" name="Google Shape;2664;p77">
                <a:extLst>
                  <a:ext uri="{FF2B5EF4-FFF2-40B4-BE49-F238E27FC236}">
                    <a16:creationId xmlns:a16="http://schemas.microsoft.com/office/drawing/2014/main" id="{2DE92630-B6B5-0E95-F021-EE01071F7182}"/>
                  </a:ext>
                </a:extLst>
              </p:cNvPr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  <p:sp>
            <p:nvSpPr>
              <p:cNvPr id="28" name="Google Shape;2665;p77">
                <a:extLst>
                  <a:ext uri="{FF2B5EF4-FFF2-40B4-BE49-F238E27FC236}">
                    <a16:creationId xmlns:a16="http://schemas.microsoft.com/office/drawing/2014/main" id="{3B3272AD-07BE-5B78-D1F6-6216596C5A03}"/>
                  </a:ext>
                </a:extLst>
              </p:cNvPr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  <p:sp>
            <p:nvSpPr>
              <p:cNvPr id="29" name="Google Shape;2666;p77">
                <a:extLst>
                  <a:ext uri="{FF2B5EF4-FFF2-40B4-BE49-F238E27FC236}">
                    <a16:creationId xmlns:a16="http://schemas.microsoft.com/office/drawing/2014/main" id="{53998B8B-5BBE-7C7C-4BE9-E1DCA6F41ACD}"/>
                  </a:ext>
                </a:extLst>
              </p:cNvPr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  <p:sp>
            <p:nvSpPr>
              <p:cNvPr id="30" name="Google Shape;2667;p77">
                <a:extLst>
                  <a:ext uri="{FF2B5EF4-FFF2-40B4-BE49-F238E27FC236}">
                    <a16:creationId xmlns:a16="http://schemas.microsoft.com/office/drawing/2014/main" id="{9DD96D4B-88AD-69B1-7395-40DCA08D2194}"/>
                  </a:ext>
                </a:extLst>
              </p:cNvPr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  <p:sp>
            <p:nvSpPr>
              <p:cNvPr id="31" name="Google Shape;2668;p77">
                <a:extLst>
                  <a:ext uri="{FF2B5EF4-FFF2-40B4-BE49-F238E27FC236}">
                    <a16:creationId xmlns:a16="http://schemas.microsoft.com/office/drawing/2014/main" id="{6932F738-755A-17D3-1AE0-1D4911B89755}"/>
                  </a:ext>
                </a:extLst>
              </p:cNvPr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  <p:sp>
            <p:nvSpPr>
              <p:cNvPr id="32" name="Google Shape;2669;p77">
                <a:extLst>
                  <a:ext uri="{FF2B5EF4-FFF2-40B4-BE49-F238E27FC236}">
                    <a16:creationId xmlns:a16="http://schemas.microsoft.com/office/drawing/2014/main" id="{F3C284C2-B339-0DD9-B189-CC1367D1905D}"/>
                  </a:ext>
                </a:extLst>
              </p:cNvPr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" name="Google Shape;2670;p77">
              <a:extLst>
                <a:ext uri="{FF2B5EF4-FFF2-40B4-BE49-F238E27FC236}">
                  <a16:creationId xmlns:a16="http://schemas.microsoft.com/office/drawing/2014/main" id="{964AD811-D038-F27F-D111-1AB488E4A091}"/>
                </a:ext>
              </a:extLst>
            </p:cNvPr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ic Sans MS" panose="030F0702030302020204" pitchFamily="66" charset="0"/>
              </a:rPr>
              <a:t>Cuprins</a:t>
            </a:r>
            <a:endParaRPr sz="2400" dirty="0">
              <a:latin typeface="Comic Sans MS" panose="030F0702030302020204" pitchFamily="66" charset="0"/>
            </a:endParaRPr>
          </a:p>
        </p:txBody>
      </p:sp>
      <p:sp>
        <p:nvSpPr>
          <p:cNvPr id="966" name="Google Shape;966;p58"/>
          <p:cNvSpPr txBox="1">
            <a:spLocks noGrp="1"/>
          </p:cNvSpPr>
          <p:nvPr>
            <p:ph type="title" idx="2"/>
          </p:nvPr>
        </p:nvSpPr>
        <p:spPr>
          <a:xfrm flipH="1">
            <a:off x="2840966" y="1742181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Comic Sans MS" panose="030F0702030302020204" pitchFamily="66" charset="0"/>
              </a:rPr>
              <a:t>02</a:t>
            </a:r>
            <a:endParaRPr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967" name="Google Shape;967;p58"/>
          <p:cNvSpPr txBox="1">
            <a:spLocks noGrp="1"/>
          </p:cNvSpPr>
          <p:nvPr>
            <p:ph type="title" idx="3"/>
          </p:nvPr>
        </p:nvSpPr>
        <p:spPr>
          <a:xfrm flipH="1">
            <a:off x="2052473" y="301658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Comic Sans MS" panose="030F0702030302020204" pitchFamily="66" charset="0"/>
              </a:rPr>
              <a:t>04</a:t>
            </a:r>
            <a:endParaRPr sz="2400" dirty="0">
              <a:solidFill>
                <a:schemeClr val="accent4"/>
              </a:solidFill>
              <a:latin typeface="Comic Sans MS" panose="030F0702030302020204" pitchFamily="66" charset="0"/>
            </a:endParaRPr>
          </a:p>
        </p:txBody>
      </p:sp>
      <p:sp>
        <p:nvSpPr>
          <p:cNvPr id="968" name="Google Shape;968;p58"/>
          <p:cNvSpPr txBox="1">
            <a:spLocks noGrp="1"/>
          </p:cNvSpPr>
          <p:nvPr>
            <p:ph type="title" idx="4"/>
          </p:nvPr>
        </p:nvSpPr>
        <p:spPr>
          <a:xfrm flipH="1">
            <a:off x="778993" y="1743586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  <a:latin typeface="Comic Sans MS" panose="030F0702030302020204" pitchFamily="66" charset="0"/>
              </a:rPr>
              <a:t>01</a:t>
            </a:r>
            <a:endParaRPr sz="2400" dirty="0">
              <a:solidFill>
                <a:schemeClr val="accent3"/>
              </a:solidFill>
              <a:latin typeface="Comic Sans MS" panose="030F0702030302020204" pitchFamily="66" charset="0"/>
            </a:endParaRPr>
          </a:p>
        </p:txBody>
      </p:sp>
      <p:sp>
        <p:nvSpPr>
          <p:cNvPr id="969" name="Google Shape;969;p58"/>
          <p:cNvSpPr txBox="1">
            <a:spLocks noGrp="1"/>
          </p:cNvSpPr>
          <p:nvPr>
            <p:ph type="title" idx="5"/>
          </p:nvPr>
        </p:nvSpPr>
        <p:spPr>
          <a:xfrm flipH="1">
            <a:off x="5173403" y="1805734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Comic Sans MS" panose="030F0702030302020204" pitchFamily="66" charset="0"/>
              </a:rPr>
              <a:t>03</a:t>
            </a:r>
            <a:endParaRPr sz="2400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974" name="Google Shape;974;p58"/>
          <p:cNvSpPr txBox="1">
            <a:spLocks noGrp="1"/>
          </p:cNvSpPr>
          <p:nvPr>
            <p:ph type="title" idx="9"/>
          </p:nvPr>
        </p:nvSpPr>
        <p:spPr>
          <a:xfrm>
            <a:off x="1329380" y="2152698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Comic Sans MS" panose="030F0702030302020204" pitchFamily="66" charset="0"/>
              </a:rPr>
              <a:t>Introducere</a:t>
            </a:r>
            <a:endParaRPr sz="1800" dirty="0">
              <a:latin typeface="Comic Sans MS" panose="030F0702030302020204" pitchFamily="66" charset="0"/>
            </a:endParaRPr>
          </a:p>
        </p:txBody>
      </p:sp>
      <p:sp>
        <p:nvSpPr>
          <p:cNvPr id="975" name="Google Shape;975;p58"/>
          <p:cNvSpPr txBox="1">
            <a:spLocks noGrp="1"/>
          </p:cNvSpPr>
          <p:nvPr>
            <p:ph type="title" idx="13"/>
          </p:nvPr>
        </p:nvSpPr>
        <p:spPr>
          <a:xfrm>
            <a:off x="3445367" y="228942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mic Sans MS" panose="030F0702030302020204" pitchFamily="66" charset="0"/>
              </a:rPr>
              <a:t>Metodologia</a:t>
            </a:r>
            <a:br>
              <a:rPr lang="en" sz="1600" dirty="0">
                <a:latin typeface="Comic Sans MS" panose="030F0702030302020204" pitchFamily="66" charset="0"/>
              </a:rPr>
            </a:br>
            <a:r>
              <a:rPr lang="en" sz="1600" dirty="0">
                <a:latin typeface="Comic Sans MS" panose="030F0702030302020204" pitchFamily="66" charset="0"/>
              </a:rPr>
              <a:t>prezent</a:t>
            </a:r>
            <a:r>
              <a:rPr lang="ro-RO" sz="1600" dirty="0">
                <a:latin typeface="Comic Sans MS" panose="030F0702030302020204" pitchFamily="66" charset="0"/>
              </a:rPr>
              <a:t>ă</a:t>
            </a:r>
            <a:r>
              <a:rPr lang="en" sz="1600" dirty="0">
                <a:latin typeface="Comic Sans MS" panose="030F0702030302020204" pitchFamily="66" charset="0"/>
              </a:rPr>
              <a:t>rii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976" name="Google Shape;976;p58"/>
          <p:cNvSpPr txBox="1">
            <a:spLocks noGrp="1"/>
          </p:cNvSpPr>
          <p:nvPr>
            <p:ph type="title" idx="14"/>
          </p:nvPr>
        </p:nvSpPr>
        <p:spPr>
          <a:xfrm>
            <a:off x="2613461" y="3481741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Comic Sans MS" panose="030F0702030302020204" pitchFamily="66" charset="0"/>
              </a:rPr>
              <a:t>Concluzii</a:t>
            </a:r>
            <a:endParaRPr sz="1800" dirty="0">
              <a:latin typeface="Comic Sans MS" panose="030F0702030302020204" pitchFamily="66" charset="0"/>
            </a:endParaRPr>
          </a:p>
        </p:txBody>
      </p:sp>
      <p:sp>
        <p:nvSpPr>
          <p:cNvPr id="977" name="Google Shape;977;p58"/>
          <p:cNvSpPr txBox="1">
            <a:spLocks noGrp="1"/>
          </p:cNvSpPr>
          <p:nvPr>
            <p:ph type="title" idx="15"/>
          </p:nvPr>
        </p:nvSpPr>
        <p:spPr>
          <a:xfrm>
            <a:off x="5656403" y="2336477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mic Sans MS" panose="030F0702030302020204" pitchFamily="66" charset="0"/>
              </a:rPr>
              <a:t>Rezultate </a:t>
            </a:r>
            <a:r>
              <a:rPr lang="ro-RO" sz="1600" dirty="0">
                <a:latin typeface="Comic Sans MS" panose="030F0702030302020204" pitchFamily="66" charset="0"/>
              </a:rPr>
              <a:t>ș</a:t>
            </a:r>
            <a:r>
              <a:rPr lang="en" sz="1600" dirty="0">
                <a:latin typeface="Comic Sans MS" panose="030F0702030302020204" pitchFamily="66" charset="0"/>
              </a:rPr>
              <a:t>i Discu</a:t>
            </a:r>
            <a:r>
              <a:rPr lang="ro-RO" sz="1600" dirty="0">
                <a:latin typeface="Comic Sans MS" panose="030F0702030302020204" pitchFamily="66" charset="0"/>
              </a:rPr>
              <a:t>ț</a:t>
            </a:r>
            <a:r>
              <a:rPr lang="en" sz="1600" dirty="0">
                <a:latin typeface="Comic Sans MS" panose="030F0702030302020204" pitchFamily="66" charset="0"/>
              </a:rPr>
              <a:t>ii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2" name="Google Shape;967;p58">
            <a:extLst>
              <a:ext uri="{FF2B5EF4-FFF2-40B4-BE49-F238E27FC236}">
                <a16:creationId xmlns:a16="http://schemas.microsoft.com/office/drawing/2014/main" id="{09BD125F-9A64-E4B3-831D-21BEFCC202B7}"/>
              </a:ext>
            </a:extLst>
          </p:cNvPr>
          <p:cNvSpPr txBox="1">
            <a:spLocks/>
          </p:cNvSpPr>
          <p:nvPr/>
        </p:nvSpPr>
        <p:spPr>
          <a:xfrm flipH="1">
            <a:off x="4147929" y="3021290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>
                <a:solidFill>
                  <a:schemeClr val="bg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05</a:t>
            </a:r>
          </a:p>
        </p:txBody>
      </p:sp>
      <p:sp>
        <p:nvSpPr>
          <p:cNvPr id="3" name="Google Shape;976;p58">
            <a:extLst>
              <a:ext uri="{FF2B5EF4-FFF2-40B4-BE49-F238E27FC236}">
                <a16:creationId xmlns:a16="http://schemas.microsoft.com/office/drawing/2014/main" id="{67F68754-3306-750F-ECE0-EB91EA4F561F}"/>
              </a:ext>
            </a:extLst>
          </p:cNvPr>
          <p:cNvSpPr txBox="1">
            <a:spLocks/>
          </p:cNvSpPr>
          <p:nvPr/>
        </p:nvSpPr>
        <p:spPr>
          <a:xfrm>
            <a:off x="4630929" y="3492659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latin typeface="Comic Sans MS" panose="030F0702030302020204" pitchFamily="66" charset="0"/>
              </a:rPr>
              <a:t>Bibliografie</a:t>
            </a:r>
            <a:endParaRPr lang="en-US" sz="18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9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ic Sans MS" panose="030F0702030302020204" pitchFamily="66" charset="0"/>
              </a:rPr>
              <a:t>Metodologia Cercet</a:t>
            </a:r>
            <a:r>
              <a:rPr lang="ro-RO" sz="2400" dirty="0">
                <a:latin typeface="Comic Sans MS" panose="030F0702030302020204" pitchFamily="66" charset="0"/>
              </a:rPr>
              <a:t>ă</a:t>
            </a:r>
            <a:r>
              <a:rPr lang="en" sz="2400" dirty="0">
                <a:latin typeface="Comic Sans MS" panose="030F0702030302020204" pitchFamily="66" charset="0"/>
              </a:rPr>
              <a:t>rii</a:t>
            </a:r>
            <a:endParaRPr sz="2400" dirty="0">
              <a:latin typeface="Comic Sans MS" panose="030F0702030302020204" pitchFamily="66" charset="0"/>
            </a:endParaRPr>
          </a:p>
        </p:txBody>
      </p:sp>
      <p:sp>
        <p:nvSpPr>
          <p:cNvPr id="983" name="Google Shape;983;p59"/>
          <p:cNvSpPr txBox="1">
            <a:spLocks noGrp="1"/>
          </p:cNvSpPr>
          <p:nvPr>
            <p:ph type="title" idx="2"/>
          </p:nvPr>
        </p:nvSpPr>
        <p:spPr>
          <a:xfrm flipH="1">
            <a:off x="770172" y="1282900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ic Sans MS" panose="030F0702030302020204" pitchFamily="66" charset="0"/>
              </a:rPr>
              <a:t>01</a:t>
            </a:r>
            <a:endParaRPr sz="2400" dirty="0">
              <a:latin typeface="Comic Sans MS" panose="030F0702030302020204" pitchFamily="66" charset="0"/>
            </a:endParaRPr>
          </a:p>
        </p:txBody>
      </p:sp>
      <p:sp>
        <p:nvSpPr>
          <p:cNvPr id="985" name="Google Shape;985;p59"/>
          <p:cNvSpPr txBox="1">
            <a:spLocks noGrp="1"/>
          </p:cNvSpPr>
          <p:nvPr>
            <p:ph type="title" idx="3"/>
          </p:nvPr>
        </p:nvSpPr>
        <p:spPr>
          <a:xfrm>
            <a:off x="1394171" y="1373068"/>
            <a:ext cx="2574678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ic Sans MS" panose="030F0702030302020204" pitchFamily="66" charset="0"/>
              </a:rPr>
              <a:t>Contextul cercet</a:t>
            </a:r>
            <a:r>
              <a:rPr lang="ro-RO" sz="1800" dirty="0">
                <a:latin typeface="Comic Sans MS" panose="030F0702030302020204" pitchFamily="66" charset="0"/>
              </a:rPr>
              <a:t>ă</a:t>
            </a:r>
            <a:r>
              <a:rPr lang="en" sz="1800" dirty="0">
                <a:latin typeface="Comic Sans MS" panose="030F0702030302020204" pitchFamily="66" charset="0"/>
              </a:rPr>
              <a:t>rii didactice</a:t>
            </a:r>
            <a:endParaRPr sz="1800" dirty="0">
              <a:latin typeface="Comic Sans MS" panose="030F0702030302020204" pitchFamily="66" charset="0"/>
            </a:endParaRPr>
          </a:p>
        </p:txBody>
      </p:sp>
      <p:sp>
        <p:nvSpPr>
          <p:cNvPr id="986" name="Google Shape;986;p59"/>
          <p:cNvSpPr txBox="1">
            <a:spLocks noGrp="1"/>
          </p:cNvSpPr>
          <p:nvPr>
            <p:ph type="title" idx="4"/>
          </p:nvPr>
        </p:nvSpPr>
        <p:spPr>
          <a:xfrm flipH="1">
            <a:off x="4700975" y="1282900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ic Sans MS" panose="030F0702030302020204" pitchFamily="66" charset="0"/>
              </a:rPr>
              <a:t>02</a:t>
            </a:r>
            <a:endParaRPr sz="2400" dirty="0">
              <a:latin typeface="Comic Sans MS" panose="030F0702030302020204" pitchFamily="66" charset="0"/>
            </a:endParaRPr>
          </a:p>
        </p:txBody>
      </p:sp>
      <p:sp>
        <p:nvSpPr>
          <p:cNvPr id="988" name="Google Shape;988;p59"/>
          <p:cNvSpPr txBox="1">
            <a:spLocks noGrp="1"/>
          </p:cNvSpPr>
          <p:nvPr>
            <p:ph type="title" idx="6"/>
          </p:nvPr>
        </p:nvSpPr>
        <p:spPr>
          <a:xfrm>
            <a:off x="5419032" y="1630899"/>
            <a:ext cx="2788896" cy="901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ic Sans MS" panose="030F0702030302020204" pitchFamily="66" charset="0"/>
              </a:rPr>
              <a:t>Ipoteza de cercetare – O viziune holositic</a:t>
            </a:r>
            <a:r>
              <a:rPr lang="ro-RO" sz="1800" dirty="0">
                <a:latin typeface="Comic Sans MS" panose="030F0702030302020204" pitchFamily="66" charset="0"/>
              </a:rPr>
              <a:t>ă</a:t>
            </a:r>
            <a:r>
              <a:rPr lang="en" sz="1800" dirty="0">
                <a:latin typeface="Comic Sans MS" panose="030F0702030302020204" pitchFamily="66" charset="0"/>
              </a:rPr>
              <a:t> asupra </a:t>
            </a:r>
            <a:r>
              <a:rPr lang="ro-RO" sz="1800" dirty="0">
                <a:latin typeface="Comic Sans MS" panose="030F0702030302020204" pitchFamily="66" charset="0"/>
              </a:rPr>
              <a:t>î</a:t>
            </a:r>
            <a:r>
              <a:rPr lang="en" sz="1800" dirty="0">
                <a:latin typeface="Comic Sans MS" panose="030F0702030302020204" pitchFamily="66" charset="0"/>
              </a:rPr>
              <a:t>nv</a:t>
            </a:r>
            <a:r>
              <a:rPr lang="ro-RO" sz="1800" dirty="0">
                <a:latin typeface="Comic Sans MS" panose="030F0702030302020204" pitchFamily="66" charset="0"/>
              </a:rPr>
              <a:t>ăță</a:t>
            </a:r>
            <a:r>
              <a:rPr lang="en" sz="1800" dirty="0">
                <a:latin typeface="Comic Sans MS" panose="030F0702030302020204" pitchFamily="66" charset="0"/>
              </a:rPr>
              <a:t>rii</a:t>
            </a:r>
            <a:endParaRPr sz="1800" dirty="0">
              <a:latin typeface="Comic Sans MS" panose="030F0702030302020204" pitchFamily="66" charset="0"/>
            </a:endParaRPr>
          </a:p>
        </p:txBody>
      </p:sp>
      <p:sp>
        <p:nvSpPr>
          <p:cNvPr id="989" name="Google Shape;989;p59"/>
          <p:cNvSpPr txBox="1">
            <a:spLocks noGrp="1"/>
          </p:cNvSpPr>
          <p:nvPr>
            <p:ph type="title" idx="7"/>
          </p:nvPr>
        </p:nvSpPr>
        <p:spPr>
          <a:xfrm flipH="1">
            <a:off x="3968849" y="2260518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Comic Sans MS" panose="030F0702030302020204" pitchFamily="66" charset="0"/>
              </a:rPr>
              <a:t>03</a:t>
            </a:r>
            <a:endParaRPr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991" name="Google Shape;991;p59"/>
          <p:cNvSpPr txBox="1">
            <a:spLocks noGrp="1"/>
          </p:cNvSpPr>
          <p:nvPr>
            <p:ph type="title" idx="9"/>
          </p:nvPr>
        </p:nvSpPr>
        <p:spPr>
          <a:xfrm>
            <a:off x="2787675" y="2895836"/>
            <a:ext cx="3205048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dirty="0">
                <a:latin typeface="Comic Sans MS" panose="030F0702030302020204" pitchFamily="66" charset="0"/>
              </a:rPr>
              <a:t>Î</a:t>
            </a:r>
            <a:r>
              <a:rPr lang="en" sz="1800" dirty="0">
                <a:latin typeface="Comic Sans MS" panose="030F0702030302020204" pitchFamily="66" charset="0"/>
              </a:rPr>
              <a:t>nv</a:t>
            </a:r>
            <a:r>
              <a:rPr lang="ro-RO" sz="1800" dirty="0">
                <a:latin typeface="Comic Sans MS" panose="030F0702030302020204" pitchFamily="66" charset="0"/>
              </a:rPr>
              <a:t>ăț</a:t>
            </a:r>
            <a:r>
              <a:rPr lang="en" sz="1800" dirty="0">
                <a:latin typeface="Comic Sans MS" panose="030F0702030302020204" pitchFamily="66" charset="0"/>
              </a:rPr>
              <a:t>area de suprafa</a:t>
            </a:r>
            <a:r>
              <a:rPr lang="ro-RO" sz="1800" dirty="0">
                <a:latin typeface="Comic Sans MS" panose="030F0702030302020204" pitchFamily="66" charset="0"/>
              </a:rPr>
              <a:t>ță</a:t>
            </a:r>
            <a:r>
              <a:rPr lang="en" sz="1800" dirty="0">
                <a:latin typeface="Comic Sans MS" panose="030F0702030302020204" pitchFamily="66" charset="0"/>
              </a:rPr>
              <a:t> </a:t>
            </a:r>
            <a:br>
              <a:rPr lang="ro-RO" sz="1800" dirty="0">
                <a:latin typeface="Comic Sans MS" panose="030F0702030302020204" pitchFamily="66" charset="0"/>
              </a:rPr>
            </a:br>
            <a:r>
              <a:rPr lang="en" sz="1800" dirty="0">
                <a:latin typeface="Comic Sans MS" panose="030F0702030302020204" pitchFamily="66" charset="0"/>
              </a:rPr>
              <a:t>VS </a:t>
            </a:r>
            <a:br>
              <a:rPr lang="ro-RO" sz="1800" dirty="0">
                <a:latin typeface="Comic Sans MS" panose="030F0702030302020204" pitchFamily="66" charset="0"/>
              </a:rPr>
            </a:br>
            <a:r>
              <a:rPr lang="ro-RO" sz="1800" dirty="0">
                <a:latin typeface="Comic Sans MS" panose="030F0702030302020204" pitchFamily="66" charset="0"/>
              </a:rPr>
              <a:t>Î</a:t>
            </a:r>
            <a:r>
              <a:rPr lang="en" sz="1800" dirty="0">
                <a:latin typeface="Comic Sans MS" panose="030F0702030302020204" pitchFamily="66" charset="0"/>
              </a:rPr>
              <a:t>nvatarea profund</a:t>
            </a:r>
            <a:r>
              <a:rPr lang="ro-RO" sz="1800" dirty="0">
                <a:latin typeface="Comic Sans MS" panose="030F0702030302020204" pitchFamily="66" charset="0"/>
              </a:rPr>
              <a:t>ă</a:t>
            </a:r>
            <a:endParaRPr sz="1800" dirty="0">
              <a:latin typeface="Comic Sans MS" panose="030F0702030302020204" pitchFamily="66" charset="0"/>
            </a:endParaRPr>
          </a:p>
        </p:txBody>
      </p:sp>
      <p:grpSp>
        <p:nvGrpSpPr>
          <p:cNvPr id="1001" name="Google Shape;1001;p59"/>
          <p:cNvGrpSpPr/>
          <p:nvPr/>
        </p:nvGrpSpPr>
        <p:grpSpPr>
          <a:xfrm rot="7199682" flipH="1">
            <a:off x="7447146" y="301333"/>
            <a:ext cx="306770" cy="476334"/>
            <a:chOff x="4452729" y="352000"/>
            <a:chExt cx="225596" cy="350302"/>
          </a:xfrm>
        </p:grpSpPr>
        <p:sp>
          <p:nvSpPr>
            <p:cNvPr id="1002" name="Google Shape;1002;p5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</p:grpSp>
      <p:sp>
        <p:nvSpPr>
          <p:cNvPr id="2" name="Google Shape;2752;p80">
            <a:extLst>
              <a:ext uri="{FF2B5EF4-FFF2-40B4-BE49-F238E27FC236}">
                <a16:creationId xmlns:a16="http://schemas.microsoft.com/office/drawing/2014/main" id="{DFE4BCC8-282A-DB9D-48EC-8022FCB48123}"/>
              </a:ext>
            </a:extLst>
          </p:cNvPr>
          <p:cNvSpPr/>
          <p:nvPr/>
        </p:nvSpPr>
        <p:spPr>
          <a:xfrm>
            <a:off x="1557793" y="3889261"/>
            <a:ext cx="6827868" cy="829275"/>
          </a:xfrm>
          <a:custGeom>
            <a:avLst/>
            <a:gdLst/>
            <a:ahLst/>
            <a:cxnLst/>
            <a:rect l="l" t="t" r="r" b="b"/>
            <a:pathLst>
              <a:path w="297543" h="33171" extrusionOk="0">
                <a:moveTo>
                  <a:pt x="0" y="17846"/>
                </a:moveTo>
                <a:cubicBezTo>
                  <a:pt x="3387" y="17846"/>
                  <a:pt x="14514" y="17120"/>
                  <a:pt x="20320" y="17846"/>
                </a:cubicBezTo>
                <a:cubicBezTo>
                  <a:pt x="26126" y="18572"/>
                  <a:pt x="31145" y="21958"/>
                  <a:pt x="34834" y="22200"/>
                </a:cubicBezTo>
                <a:cubicBezTo>
                  <a:pt x="38523" y="22442"/>
                  <a:pt x="41184" y="21353"/>
                  <a:pt x="42454" y="19297"/>
                </a:cubicBezTo>
                <a:cubicBezTo>
                  <a:pt x="43724" y="17241"/>
                  <a:pt x="44026" y="11980"/>
                  <a:pt x="42454" y="9863"/>
                </a:cubicBezTo>
                <a:cubicBezTo>
                  <a:pt x="40882" y="7746"/>
                  <a:pt x="35621" y="6960"/>
                  <a:pt x="33020" y="6597"/>
                </a:cubicBezTo>
                <a:cubicBezTo>
                  <a:pt x="30420" y="6234"/>
                  <a:pt x="28544" y="6477"/>
                  <a:pt x="26851" y="7686"/>
                </a:cubicBezTo>
                <a:cubicBezTo>
                  <a:pt x="25158" y="8896"/>
                  <a:pt x="22437" y="11193"/>
                  <a:pt x="22860" y="13854"/>
                </a:cubicBezTo>
                <a:cubicBezTo>
                  <a:pt x="23283" y="16515"/>
                  <a:pt x="26186" y="21293"/>
                  <a:pt x="29391" y="23652"/>
                </a:cubicBezTo>
                <a:cubicBezTo>
                  <a:pt x="32596" y="26011"/>
                  <a:pt x="38341" y="29216"/>
                  <a:pt x="42091" y="28006"/>
                </a:cubicBezTo>
                <a:cubicBezTo>
                  <a:pt x="45841" y="26796"/>
                  <a:pt x="42999" y="18450"/>
                  <a:pt x="51889" y="16394"/>
                </a:cubicBezTo>
                <a:cubicBezTo>
                  <a:pt x="60779" y="14338"/>
                  <a:pt x="86299" y="17362"/>
                  <a:pt x="95431" y="15669"/>
                </a:cubicBezTo>
                <a:cubicBezTo>
                  <a:pt x="104563" y="13976"/>
                  <a:pt x="103112" y="7686"/>
                  <a:pt x="106680" y="6234"/>
                </a:cubicBezTo>
                <a:cubicBezTo>
                  <a:pt x="110248" y="4783"/>
                  <a:pt x="114482" y="5025"/>
                  <a:pt x="116840" y="6960"/>
                </a:cubicBezTo>
                <a:cubicBezTo>
                  <a:pt x="119199" y="8895"/>
                  <a:pt x="120952" y="15185"/>
                  <a:pt x="120831" y="17846"/>
                </a:cubicBezTo>
                <a:cubicBezTo>
                  <a:pt x="120710" y="20507"/>
                  <a:pt x="119440" y="22019"/>
                  <a:pt x="116114" y="22926"/>
                </a:cubicBezTo>
                <a:cubicBezTo>
                  <a:pt x="112788" y="23833"/>
                  <a:pt x="104140" y="25345"/>
                  <a:pt x="100874" y="23289"/>
                </a:cubicBezTo>
                <a:cubicBezTo>
                  <a:pt x="97608" y="21233"/>
                  <a:pt x="94343" y="14460"/>
                  <a:pt x="96520" y="10589"/>
                </a:cubicBezTo>
                <a:cubicBezTo>
                  <a:pt x="98697" y="6719"/>
                  <a:pt x="109099" y="-781"/>
                  <a:pt x="113937" y="66"/>
                </a:cubicBezTo>
                <a:cubicBezTo>
                  <a:pt x="118775" y="913"/>
                  <a:pt x="120046" y="12706"/>
                  <a:pt x="125549" y="15669"/>
                </a:cubicBezTo>
                <a:cubicBezTo>
                  <a:pt x="131052" y="18632"/>
                  <a:pt x="140607" y="17483"/>
                  <a:pt x="146957" y="17846"/>
                </a:cubicBezTo>
                <a:cubicBezTo>
                  <a:pt x="153307" y="18209"/>
                  <a:pt x="159113" y="17846"/>
                  <a:pt x="163649" y="17846"/>
                </a:cubicBezTo>
                <a:cubicBezTo>
                  <a:pt x="168185" y="17846"/>
                  <a:pt x="171329" y="16455"/>
                  <a:pt x="174171" y="17846"/>
                </a:cubicBezTo>
                <a:cubicBezTo>
                  <a:pt x="177013" y="19237"/>
                  <a:pt x="177074" y="25224"/>
                  <a:pt x="180703" y="26192"/>
                </a:cubicBezTo>
                <a:cubicBezTo>
                  <a:pt x="184332" y="27160"/>
                  <a:pt x="193040" y="26253"/>
                  <a:pt x="195943" y="23652"/>
                </a:cubicBezTo>
                <a:cubicBezTo>
                  <a:pt x="198846" y="21052"/>
                  <a:pt x="199027" y="13794"/>
                  <a:pt x="198120" y="10589"/>
                </a:cubicBezTo>
                <a:cubicBezTo>
                  <a:pt x="197213" y="7384"/>
                  <a:pt x="193887" y="5630"/>
                  <a:pt x="190500" y="4420"/>
                </a:cubicBezTo>
                <a:cubicBezTo>
                  <a:pt x="187113" y="3211"/>
                  <a:pt x="180401" y="2546"/>
                  <a:pt x="177800" y="3332"/>
                </a:cubicBezTo>
                <a:cubicBezTo>
                  <a:pt x="175200" y="4118"/>
                  <a:pt x="175139" y="5025"/>
                  <a:pt x="174897" y="9137"/>
                </a:cubicBezTo>
                <a:cubicBezTo>
                  <a:pt x="174655" y="13249"/>
                  <a:pt x="174293" y="24015"/>
                  <a:pt x="176349" y="28006"/>
                </a:cubicBezTo>
                <a:cubicBezTo>
                  <a:pt x="178405" y="31998"/>
                  <a:pt x="183182" y="33570"/>
                  <a:pt x="187234" y="33086"/>
                </a:cubicBezTo>
                <a:cubicBezTo>
                  <a:pt x="191286" y="32602"/>
                  <a:pt x="197334" y="27885"/>
                  <a:pt x="200660" y="25103"/>
                </a:cubicBezTo>
                <a:cubicBezTo>
                  <a:pt x="203986" y="22321"/>
                  <a:pt x="199571" y="17785"/>
                  <a:pt x="207191" y="16394"/>
                </a:cubicBezTo>
                <a:cubicBezTo>
                  <a:pt x="214811" y="15003"/>
                  <a:pt x="238518" y="18269"/>
                  <a:pt x="246380" y="16757"/>
                </a:cubicBezTo>
                <a:cubicBezTo>
                  <a:pt x="254242" y="15245"/>
                  <a:pt x="251581" y="9016"/>
                  <a:pt x="254363" y="7323"/>
                </a:cubicBezTo>
                <a:cubicBezTo>
                  <a:pt x="257145" y="5630"/>
                  <a:pt x="260773" y="5871"/>
                  <a:pt x="263071" y="6597"/>
                </a:cubicBezTo>
                <a:cubicBezTo>
                  <a:pt x="265369" y="7323"/>
                  <a:pt x="267183" y="10044"/>
                  <a:pt x="268151" y="11677"/>
                </a:cubicBezTo>
                <a:cubicBezTo>
                  <a:pt x="269119" y="13310"/>
                  <a:pt x="269058" y="14459"/>
                  <a:pt x="268877" y="16394"/>
                </a:cubicBezTo>
                <a:cubicBezTo>
                  <a:pt x="268696" y="18329"/>
                  <a:pt x="269180" y="22019"/>
                  <a:pt x="267063" y="23289"/>
                </a:cubicBezTo>
                <a:cubicBezTo>
                  <a:pt x="264946" y="24559"/>
                  <a:pt x="259261" y="25768"/>
                  <a:pt x="256177" y="24014"/>
                </a:cubicBezTo>
                <a:cubicBezTo>
                  <a:pt x="253093" y="22260"/>
                  <a:pt x="249222" y="16274"/>
                  <a:pt x="248557" y="12766"/>
                </a:cubicBezTo>
                <a:cubicBezTo>
                  <a:pt x="247892" y="9259"/>
                  <a:pt x="249041" y="4904"/>
                  <a:pt x="252186" y="2969"/>
                </a:cubicBezTo>
                <a:cubicBezTo>
                  <a:pt x="255331" y="1034"/>
                  <a:pt x="263374" y="-842"/>
                  <a:pt x="267426" y="1154"/>
                </a:cubicBezTo>
                <a:cubicBezTo>
                  <a:pt x="271478" y="3150"/>
                  <a:pt x="273231" y="11738"/>
                  <a:pt x="276497" y="14943"/>
                </a:cubicBezTo>
                <a:cubicBezTo>
                  <a:pt x="279763" y="18148"/>
                  <a:pt x="283512" y="19660"/>
                  <a:pt x="287020" y="20386"/>
                </a:cubicBezTo>
                <a:cubicBezTo>
                  <a:pt x="290528" y="21112"/>
                  <a:pt x="295789" y="19479"/>
                  <a:pt x="297543" y="1929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79"/>
          <p:cNvSpPr txBox="1">
            <a:spLocks noGrp="1"/>
          </p:cNvSpPr>
          <p:nvPr>
            <p:ph type="title"/>
          </p:nvPr>
        </p:nvSpPr>
        <p:spPr>
          <a:xfrm>
            <a:off x="203382" y="1784509"/>
            <a:ext cx="2156883" cy="2006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omic Sans MS" panose="030F0702030302020204" pitchFamily="66" charset="0"/>
              </a:rPr>
              <a:t>Cele 5 caracteristici ale </a:t>
            </a:r>
            <a:r>
              <a:rPr lang="en-US" sz="2400" dirty="0" err="1">
                <a:latin typeface="Comic Sans MS" panose="030F0702030302020204" pitchFamily="66" charset="0"/>
              </a:rPr>
              <a:t>experien</a:t>
            </a:r>
            <a:r>
              <a:rPr lang="ro-RO" sz="2400" dirty="0">
                <a:latin typeface="Comic Sans MS" panose="030F0702030302020204" pitchFamily="66" charset="0"/>
              </a:rPr>
              <a:t>ț</a:t>
            </a:r>
            <a:r>
              <a:rPr lang="en-US" sz="2400" dirty="0">
                <a:latin typeface="Comic Sans MS" panose="030F0702030302020204" pitchFamily="66" charset="0"/>
              </a:rPr>
              <a:t>ei </a:t>
            </a:r>
            <a:r>
              <a:rPr lang="en-US" sz="2400" dirty="0" err="1">
                <a:latin typeface="Comic Sans MS" panose="030F0702030302020204" pitchFamily="66" charset="0"/>
              </a:rPr>
              <a:t>ludice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endParaRPr sz="2400" dirty="0">
              <a:latin typeface="Comic Sans MS" panose="030F0702030302020204" pitchFamily="66" charset="0"/>
            </a:endParaRPr>
          </a:p>
        </p:txBody>
      </p:sp>
      <p:sp>
        <p:nvSpPr>
          <p:cNvPr id="2691" name="Google Shape;2691;p79"/>
          <p:cNvSpPr/>
          <p:nvPr/>
        </p:nvSpPr>
        <p:spPr>
          <a:xfrm>
            <a:off x="2578181" y="3476749"/>
            <a:ext cx="1668110" cy="1305365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mic Sans MS" panose="030F0702030302020204" pitchFamily="66" charset="0"/>
            </a:endParaRPr>
          </a:p>
        </p:txBody>
      </p:sp>
      <p:sp>
        <p:nvSpPr>
          <p:cNvPr id="2692" name="Google Shape;2692;p79"/>
          <p:cNvSpPr/>
          <p:nvPr/>
        </p:nvSpPr>
        <p:spPr>
          <a:xfrm rot="-2875111" flipH="1">
            <a:off x="2687894" y="1298550"/>
            <a:ext cx="1450646" cy="138797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mic Sans MS" panose="030F0702030302020204" pitchFamily="66" charset="0"/>
            </a:endParaRPr>
          </a:p>
        </p:txBody>
      </p:sp>
      <p:grpSp>
        <p:nvGrpSpPr>
          <p:cNvPr id="2693" name="Google Shape;2693;p79"/>
          <p:cNvGrpSpPr/>
          <p:nvPr/>
        </p:nvGrpSpPr>
        <p:grpSpPr>
          <a:xfrm rot="1535242">
            <a:off x="8174680" y="576883"/>
            <a:ext cx="802122" cy="572705"/>
            <a:chOff x="3301275" y="1275300"/>
            <a:chExt cx="552425" cy="394425"/>
          </a:xfrm>
        </p:grpSpPr>
        <p:sp>
          <p:nvSpPr>
            <p:cNvPr id="2694" name="Google Shape;2694;p79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695" name="Google Shape;2695;p79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696" name="Google Shape;2696;p79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697" name="Google Shape;2697;p79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698" name="Google Shape;2698;p79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699" name="Google Shape;2699;p79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0" name="Google Shape;2700;p79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1" name="Google Shape;2701;p79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2" name="Google Shape;2702;p79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3" name="Google Shape;2703;p79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4" name="Google Shape;2704;p79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5" name="Google Shape;2705;p79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6" name="Google Shape;2706;p79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7" name="Google Shape;2707;p79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8" name="Google Shape;2708;p79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09" name="Google Shape;2709;p79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10" name="Google Shape;2710;p79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11" name="Google Shape;2711;p79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12" name="Google Shape;2712;p79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713" name="Google Shape;2713;p79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714" name="Google Shape;2714;p79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15" name="Google Shape;2715;p79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16" name="Google Shape;2716;p79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17" name="Google Shape;2717;p79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  <p:sp>
          <p:nvSpPr>
            <p:cNvPr id="2718" name="Google Shape;2718;p79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 panose="030F0702030302020204" pitchFamily="66" charset="0"/>
              </a:endParaRPr>
            </a:p>
          </p:txBody>
        </p:sp>
      </p:grpSp>
      <p:sp>
        <p:nvSpPr>
          <p:cNvPr id="2719" name="Google Shape;2719;p79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mic Sans MS" panose="030F0702030302020204" pitchFamily="66" charset="0"/>
            </a:endParaRPr>
          </a:p>
        </p:txBody>
      </p:sp>
      <p:sp>
        <p:nvSpPr>
          <p:cNvPr id="2720" name="Google Shape;2720;p79"/>
          <p:cNvSpPr/>
          <p:nvPr/>
        </p:nvSpPr>
        <p:spPr>
          <a:xfrm rot="3662178">
            <a:off x="6583535" y="958111"/>
            <a:ext cx="1322917" cy="2035731"/>
          </a:xfrm>
          <a:custGeom>
            <a:avLst/>
            <a:gdLst/>
            <a:ahLst/>
            <a:cxnLst/>
            <a:rect l="l" t="t" r="r" b="b"/>
            <a:pathLst>
              <a:path w="49920" h="33444" extrusionOk="0">
                <a:moveTo>
                  <a:pt x="38504" y="2709"/>
                </a:moveTo>
                <a:lnTo>
                  <a:pt x="38504" y="2709"/>
                </a:lnTo>
                <a:cubicBezTo>
                  <a:pt x="43323" y="4176"/>
                  <a:pt x="47913" y="7185"/>
                  <a:pt x="48283" y="12363"/>
                </a:cubicBezTo>
                <a:cubicBezTo>
                  <a:pt x="48360" y="13431"/>
                  <a:pt x="48217" y="14488"/>
                  <a:pt x="47915" y="15511"/>
                </a:cubicBezTo>
                <a:lnTo>
                  <a:pt x="47915" y="15511"/>
                </a:lnTo>
                <a:cubicBezTo>
                  <a:pt x="47904" y="15418"/>
                  <a:pt x="47893" y="15326"/>
                  <a:pt x="47881" y="15233"/>
                </a:cubicBezTo>
                <a:lnTo>
                  <a:pt x="47881" y="15233"/>
                </a:lnTo>
                <a:cubicBezTo>
                  <a:pt x="47850" y="11186"/>
                  <a:pt x="45711" y="7777"/>
                  <a:pt x="42579" y="5218"/>
                </a:cubicBezTo>
                <a:cubicBezTo>
                  <a:pt x="41285" y="4174"/>
                  <a:pt x="39920" y="3345"/>
                  <a:pt x="38504" y="2709"/>
                </a:cubicBezTo>
                <a:close/>
                <a:moveTo>
                  <a:pt x="45312" y="22720"/>
                </a:moveTo>
                <a:cubicBezTo>
                  <a:pt x="42983" y="26711"/>
                  <a:pt x="38190" y="29134"/>
                  <a:pt x="33637" y="30417"/>
                </a:cubicBezTo>
                <a:lnTo>
                  <a:pt x="33637" y="30417"/>
                </a:lnTo>
                <a:cubicBezTo>
                  <a:pt x="36390" y="29327"/>
                  <a:pt x="39050" y="28017"/>
                  <a:pt x="41484" y="26306"/>
                </a:cubicBezTo>
                <a:cubicBezTo>
                  <a:pt x="42934" y="25306"/>
                  <a:pt x="44254" y="24100"/>
                  <a:pt x="45312" y="22720"/>
                </a:cubicBezTo>
                <a:close/>
                <a:moveTo>
                  <a:pt x="23918" y="1345"/>
                </a:moveTo>
                <a:cubicBezTo>
                  <a:pt x="21697" y="1973"/>
                  <a:pt x="19603" y="2924"/>
                  <a:pt x="17748" y="4206"/>
                </a:cubicBezTo>
                <a:lnTo>
                  <a:pt x="17748" y="4206"/>
                </a:lnTo>
                <a:cubicBezTo>
                  <a:pt x="12112" y="7042"/>
                  <a:pt x="7040" y="11876"/>
                  <a:pt x="6281" y="18355"/>
                </a:cubicBezTo>
                <a:cubicBezTo>
                  <a:pt x="5688" y="23450"/>
                  <a:pt x="8236" y="28139"/>
                  <a:pt x="12199" y="30825"/>
                </a:cubicBezTo>
                <a:lnTo>
                  <a:pt x="12199" y="30825"/>
                </a:lnTo>
                <a:cubicBezTo>
                  <a:pt x="10702" y="30246"/>
                  <a:pt x="9272" y="29520"/>
                  <a:pt x="7951" y="28668"/>
                </a:cubicBezTo>
                <a:cubicBezTo>
                  <a:pt x="4552" y="26421"/>
                  <a:pt x="2075" y="22964"/>
                  <a:pt x="2075" y="18873"/>
                </a:cubicBezTo>
                <a:cubicBezTo>
                  <a:pt x="2075" y="14264"/>
                  <a:pt x="5474" y="10058"/>
                  <a:pt x="8816" y="7292"/>
                </a:cubicBezTo>
                <a:cubicBezTo>
                  <a:pt x="12958" y="3828"/>
                  <a:pt x="18405" y="1840"/>
                  <a:pt x="23918" y="1345"/>
                </a:cubicBezTo>
                <a:close/>
                <a:moveTo>
                  <a:pt x="29872" y="2229"/>
                </a:moveTo>
                <a:cubicBezTo>
                  <a:pt x="33007" y="2229"/>
                  <a:pt x="36104" y="2908"/>
                  <a:pt x="38954" y="4399"/>
                </a:cubicBezTo>
                <a:lnTo>
                  <a:pt x="38954" y="4399"/>
                </a:lnTo>
                <a:cubicBezTo>
                  <a:pt x="42895" y="6868"/>
                  <a:pt x="46002" y="10732"/>
                  <a:pt x="46658" y="15253"/>
                </a:cubicBezTo>
                <a:lnTo>
                  <a:pt x="46658" y="15253"/>
                </a:lnTo>
                <a:cubicBezTo>
                  <a:pt x="46691" y="16694"/>
                  <a:pt x="46431" y="18162"/>
                  <a:pt x="45853" y="19598"/>
                </a:cubicBezTo>
                <a:lnTo>
                  <a:pt x="45853" y="19598"/>
                </a:lnTo>
                <a:cubicBezTo>
                  <a:pt x="45031" y="20763"/>
                  <a:pt x="44086" y="21823"/>
                  <a:pt x="43155" y="22734"/>
                </a:cubicBezTo>
                <a:cubicBezTo>
                  <a:pt x="40274" y="25614"/>
                  <a:pt x="36644" y="27804"/>
                  <a:pt x="32899" y="29475"/>
                </a:cubicBezTo>
                <a:cubicBezTo>
                  <a:pt x="31034" y="30312"/>
                  <a:pt x="28938" y="31051"/>
                  <a:pt x="26761" y="31562"/>
                </a:cubicBezTo>
                <a:lnTo>
                  <a:pt x="26761" y="31562"/>
                </a:lnTo>
                <a:cubicBezTo>
                  <a:pt x="26307" y="31584"/>
                  <a:pt x="25849" y="31595"/>
                  <a:pt x="25388" y="31595"/>
                </a:cubicBezTo>
                <a:cubicBezTo>
                  <a:pt x="18710" y="31595"/>
                  <a:pt x="11599" y="29226"/>
                  <a:pt x="10026" y="22100"/>
                </a:cubicBezTo>
                <a:cubicBezTo>
                  <a:pt x="9463" y="19398"/>
                  <a:pt x="9877" y="16655"/>
                  <a:pt x="10978" y="14207"/>
                </a:cubicBezTo>
                <a:lnTo>
                  <a:pt x="10978" y="14207"/>
                </a:lnTo>
                <a:cubicBezTo>
                  <a:pt x="11088" y="14323"/>
                  <a:pt x="11259" y="14389"/>
                  <a:pt x="11422" y="14389"/>
                </a:cubicBezTo>
                <a:cubicBezTo>
                  <a:pt x="11629" y="14389"/>
                  <a:pt x="11824" y="14282"/>
                  <a:pt x="11869" y="14034"/>
                </a:cubicBezTo>
                <a:cubicBezTo>
                  <a:pt x="12222" y="12802"/>
                  <a:pt x="12687" y="11670"/>
                  <a:pt x="13247" y="10633"/>
                </a:cubicBezTo>
                <a:lnTo>
                  <a:pt x="13247" y="10633"/>
                </a:lnTo>
                <a:cubicBezTo>
                  <a:pt x="15757" y="7690"/>
                  <a:pt x="19373" y="5721"/>
                  <a:pt x="23233" y="5721"/>
                </a:cubicBezTo>
                <a:cubicBezTo>
                  <a:pt x="23801" y="5721"/>
                  <a:pt x="24373" y="5764"/>
                  <a:pt x="24948" y="5852"/>
                </a:cubicBezTo>
                <a:cubicBezTo>
                  <a:pt x="25812" y="5852"/>
                  <a:pt x="26101" y="4757"/>
                  <a:pt x="25352" y="4700"/>
                </a:cubicBezTo>
                <a:cubicBezTo>
                  <a:pt x="24681" y="4598"/>
                  <a:pt x="24021" y="4549"/>
                  <a:pt x="23375" y="4549"/>
                </a:cubicBezTo>
                <a:cubicBezTo>
                  <a:pt x="20730" y="4549"/>
                  <a:pt x="18308" y="5367"/>
                  <a:pt x="16239" y="6723"/>
                </a:cubicBezTo>
                <a:lnTo>
                  <a:pt x="16239" y="6723"/>
                </a:lnTo>
                <a:cubicBezTo>
                  <a:pt x="16686" y="6298"/>
                  <a:pt x="17155" y="5901"/>
                  <a:pt x="17645" y="5532"/>
                </a:cubicBezTo>
                <a:lnTo>
                  <a:pt x="17645" y="5532"/>
                </a:lnTo>
                <a:cubicBezTo>
                  <a:pt x="21454" y="3435"/>
                  <a:pt x="25696" y="2229"/>
                  <a:pt x="29872" y="2229"/>
                </a:cubicBezTo>
                <a:close/>
                <a:moveTo>
                  <a:pt x="13484" y="8363"/>
                </a:moveTo>
                <a:cubicBezTo>
                  <a:pt x="12903" y="9169"/>
                  <a:pt x="12386" y="10039"/>
                  <a:pt x="11941" y="10971"/>
                </a:cubicBezTo>
                <a:lnTo>
                  <a:pt x="11941" y="10971"/>
                </a:lnTo>
                <a:cubicBezTo>
                  <a:pt x="7427" y="17528"/>
                  <a:pt x="7586" y="27257"/>
                  <a:pt x="16594" y="30973"/>
                </a:cubicBezTo>
                <a:cubicBezTo>
                  <a:pt x="18064" y="31582"/>
                  <a:pt x="19746" y="32018"/>
                  <a:pt x="21550" y="32279"/>
                </a:cubicBezTo>
                <a:lnTo>
                  <a:pt x="21550" y="32279"/>
                </a:lnTo>
                <a:cubicBezTo>
                  <a:pt x="21326" y="32286"/>
                  <a:pt x="21102" y="32289"/>
                  <a:pt x="20879" y="32289"/>
                </a:cubicBezTo>
                <a:cubicBezTo>
                  <a:pt x="16407" y="32289"/>
                  <a:pt x="12169" y="30857"/>
                  <a:pt x="9449" y="26882"/>
                </a:cubicBezTo>
                <a:cubicBezTo>
                  <a:pt x="4818" y="20032"/>
                  <a:pt x="8023" y="12979"/>
                  <a:pt x="13484" y="8363"/>
                </a:cubicBezTo>
                <a:close/>
                <a:moveTo>
                  <a:pt x="27088" y="0"/>
                </a:moveTo>
                <a:cubicBezTo>
                  <a:pt x="22183" y="0"/>
                  <a:pt x="17215" y="1275"/>
                  <a:pt x="12906" y="3375"/>
                </a:cubicBezTo>
                <a:cubicBezTo>
                  <a:pt x="6511" y="6543"/>
                  <a:pt x="0" y="13400"/>
                  <a:pt x="1326" y="21005"/>
                </a:cubicBezTo>
                <a:cubicBezTo>
                  <a:pt x="2536" y="28438"/>
                  <a:pt x="11120" y="32240"/>
                  <a:pt x="17631" y="33220"/>
                </a:cubicBezTo>
                <a:cubicBezTo>
                  <a:pt x="18695" y="33372"/>
                  <a:pt x="19748" y="33444"/>
                  <a:pt x="20790" y="33444"/>
                </a:cubicBezTo>
                <a:cubicBezTo>
                  <a:pt x="23048" y="33444"/>
                  <a:pt x="25260" y="33107"/>
                  <a:pt x="27446" y="32519"/>
                </a:cubicBezTo>
                <a:lnTo>
                  <a:pt x="27446" y="32519"/>
                </a:lnTo>
                <a:cubicBezTo>
                  <a:pt x="36915" y="32006"/>
                  <a:pt x="47088" y="27330"/>
                  <a:pt x="47938" y="18165"/>
                </a:cubicBezTo>
                <a:lnTo>
                  <a:pt x="47938" y="18165"/>
                </a:lnTo>
                <a:cubicBezTo>
                  <a:pt x="49345" y="15463"/>
                  <a:pt x="49920" y="12478"/>
                  <a:pt x="48859" y="9482"/>
                </a:cubicBezTo>
                <a:cubicBezTo>
                  <a:pt x="46727" y="3720"/>
                  <a:pt x="39698" y="1358"/>
                  <a:pt x="34224" y="667"/>
                </a:cubicBezTo>
                <a:cubicBezTo>
                  <a:pt x="33508" y="570"/>
                  <a:pt x="32789" y="503"/>
                  <a:pt x="32069" y="466"/>
                </a:cubicBezTo>
                <a:lnTo>
                  <a:pt x="32069" y="466"/>
                </a:lnTo>
                <a:cubicBezTo>
                  <a:pt x="30435" y="149"/>
                  <a:pt x="28765" y="0"/>
                  <a:pt x="270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mic Sans MS" panose="030F0702030302020204" pitchFamily="66" charset="0"/>
            </a:endParaRPr>
          </a:p>
        </p:txBody>
      </p:sp>
      <p:sp>
        <p:nvSpPr>
          <p:cNvPr id="2724" name="Google Shape;2724;p79"/>
          <p:cNvSpPr txBox="1">
            <a:spLocks noGrp="1"/>
          </p:cNvSpPr>
          <p:nvPr>
            <p:ph type="subTitle" idx="4"/>
          </p:nvPr>
        </p:nvSpPr>
        <p:spPr>
          <a:xfrm flipH="1">
            <a:off x="2772263" y="1937752"/>
            <a:ext cx="1279947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 defTabSz="914400" eaLnBrk="1" fontAlgn="base" latinLnBrk="0" hangingPunct="1">
              <a:buClr>
                <a:srgbClr val="000000"/>
              </a:buClr>
              <a:tabLst/>
              <a:defRPr/>
            </a:pPr>
            <a:r>
              <a:rPr lang="ro-RO" sz="900" dirty="0">
                <a:latin typeface="Comic Sans MS" panose="030F0702030302020204" pitchFamily="66" charset="0"/>
              </a:rPr>
              <a:t>I</a:t>
            </a:r>
            <a:r>
              <a:rPr lang="en-US" sz="900" dirty="0" err="1">
                <a:latin typeface="Comic Sans MS" panose="030F0702030302020204" pitchFamily="66" charset="0"/>
              </a:rPr>
              <a:t>mplică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atât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mâinile</a:t>
            </a:r>
            <a:r>
              <a:rPr lang="en-US" sz="900" dirty="0">
                <a:latin typeface="Comic Sans MS" panose="030F0702030302020204" pitchFamily="66" charset="0"/>
              </a:rPr>
              <a:t>, </a:t>
            </a:r>
            <a:r>
              <a:rPr lang="en-US" sz="900" dirty="0" err="1">
                <a:latin typeface="Comic Sans MS" panose="030F0702030302020204" pitchFamily="66" charset="0"/>
              </a:rPr>
              <a:t>cât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și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mintea</a:t>
            </a:r>
            <a:endParaRPr lang="en-US" sz="900" dirty="0">
              <a:latin typeface="Comic Sans MS" panose="030F0702030302020204" pitchFamily="66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mic Sans MS" panose="030F0702030302020204" pitchFamily="66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699608-4E5B-2874-17E8-410CAC93C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48" y="1784509"/>
            <a:ext cx="2223042" cy="2143268"/>
          </a:xfrm>
          <a:prstGeom prst="rect">
            <a:avLst/>
          </a:prstGeom>
        </p:spPr>
      </p:pic>
      <p:sp>
        <p:nvSpPr>
          <p:cNvPr id="17" name="Google Shape;2691;p79">
            <a:extLst>
              <a:ext uri="{FF2B5EF4-FFF2-40B4-BE49-F238E27FC236}">
                <a16:creationId xmlns:a16="http://schemas.microsoft.com/office/drawing/2014/main" id="{C9DCCBA8-9E11-5EF5-40A7-16C048A8EBA6}"/>
              </a:ext>
            </a:extLst>
          </p:cNvPr>
          <p:cNvSpPr/>
          <p:nvPr/>
        </p:nvSpPr>
        <p:spPr>
          <a:xfrm rot="1155830">
            <a:off x="4161854" y="563860"/>
            <a:ext cx="1870430" cy="1181397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mic Sans MS" panose="030F0702030302020204" pitchFamily="66" charset="0"/>
            </a:endParaRPr>
          </a:p>
        </p:txBody>
      </p:sp>
      <p:sp>
        <p:nvSpPr>
          <p:cNvPr id="18" name="Google Shape;2724;p79">
            <a:extLst>
              <a:ext uri="{FF2B5EF4-FFF2-40B4-BE49-F238E27FC236}">
                <a16:creationId xmlns:a16="http://schemas.microsoft.com/office/drawing/2014/main" id="{DF41EE2A-B0BF-B7FA-3BFD-7969B5A1DA57}"/>
              </a:ext>
            </a:extLst>
          </p:cNvPr>
          <p:cNvSpPr txBox="1">
            <a:spLocks/>
          </p:cNvSpPr>
          <p:nvPr/>
        </p:nvSpPr>
        <p:spPr>
          <a:xfrm flipH="1">
            <a:off x="2730361" y="3876135"/>
            <a:ext cx="136375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2700" indent="0">
              <a:buClr>
                <a:srgbClr val="000000"/>
              </a:buClr>
            </a:pPr>
            <a:r>
              <a:rPr lang="en-US" sz="900" dirty="0" err="1">
                <a:latin typeface="Comic Sans MS" panose="030F0702030302020204" pitchFamily="66" charset="0"/>
              </a:rPr>
              <a:t>Înțelegerea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și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comunicarea</a:t>
            </a:r>
            <a:r>
              <a:rPr lang="en-US" sz="900" dirty="0">
                <a:latin typeface="Comic Sans MS" panose="030F0702030302020204" pitchFamily="66" charset="0"/>
              </a:rPr>
              <a:t> cu </a:t>
            </a:r>
            <a:r>
              <a:rPr lang="en-US" sz="900" dirty="0" err="1">
                <a:latin typeface="Comic Sans MS" panose="030F0702030302020204" pitchFamily="66" charset="0"/>
              </a:rPr>
              <a:t>ceilalți</a:t>
            </a:r>
            <a:endParaRPr lang="en-US" sz="900" dirty="0">
              <a:latin typeface="Comic Sans MS" panose="030F0702030302020204" pitchFamily="66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indent="0"/>
            <a:endParaRPr lang="en-US" sz="900" dirty="0">
              <a:latin typeface="Comic Sans MS" panose="030F0702030302020204" pitchFamily="66" charset="0"/>
            </a:endParaRPr>
          </a:p>
        </p:txBody>
      </p:sp>
      <p:sp>
        <p:nvSpPr>
          <p:cNvPr id="19" name="Google Shape;2692;p79">
            <a:extLst>
              <a:ext uri="{FF2B5EF4-FFF2-40B4-BE49-F238E27FC236}">
                <a16:creationId xmlns:a16="http://schemas.microsoft.com/office/drawing/2014/main" id="{574298C8-C3D0-4082-BBC7-982C185BE226}"/>
              </a:ext>
            </a:extLst>
          </p:cNvPr>
          <p:cNvSpPr/>
          <p:nvPr/>
        </p:nvSpPr>
        <p:spPr>
          <a:xfrm rot="-2875111" flipH="1">
            <a:off x="6076576" y="3103576"/>
            <a:ext cx="1862116" cy="1759775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mic Sans MS" panose="030F0702030302020204" pitchFamily="66" charset="0"/>
            </a:endParaRPr>
          </a:p>
        </p:txBody>
      </p:sp>
      <p:sp>
        <p:nvSpPr>
          <p:cNvPr id="2726" name="Google Shape;2726;p79"/>
          <p:cNvSpPr txBox="1">
            <a:spLocks noGrp="1"/>
          </p:cNvSpPr>
          <p:nvPr>
            <p:ph type="subTitle" idx="6"/>
          </p:nvPr>
        </p:nvSpPr>
        <p:spPr>
          <a:xfrm flipH="1">
            <a:off x="6018922" y="3889244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defTabSz="914400" eaLnBrk="1" fontAlgn="base" latinLnBrk="0" hangingPunct="1">
              <a:buClr>
                <a:srgbClr val="000000"/>
              </a:buClr>
              <a:tabLst/>
              <a:defRPr/>
            </a:pPr>
            <a:r>
              <a:rPr lang="en-US" sz="900" dirty="0" err="1">
                <a:latin typeface="Comic Sans MS" panose="030F0702030302020204" pitchFamily="66" charset="0"/>
              </a:rPr>
              <a:t>Încercarea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și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revizuirea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ipotezelor</a:t>
            </a:r>
            <a:endParaRPr lang="en-US" sz="900" dirty="0">
              <a:latin typeface="Comic Sans MS" panose="030F0702030302020204" pitchFamily="66" charset="0"/>
            </a:endParaRPr>
          </a:p>
        </p:txBody>
      </p:sp>
      <p:sp>
        <p:nvSpPr>
          <p:cNvPr id="22" name="Google Shape;2726;p79">
            <a:extLst>
              <a:ext uri="{FF2B5EF4-FFF2-40B4-BE49-F238E27FC236}">
                <a16:creationId xmlns:a16="http://schemas.microsoft.com/office/drawing/2014/main" id="{AA7C8DCD-5AD4-66D0-67BB-0324F728E0AE}"/>
              </a:ext>
            </a:extLst>
          </p:cNvPr>
          <p:cNvSpPr txBox="1">
            <a:spLocks/>
          </p:cNvSpPr>
          <p:nvPr/>
        </p:nvSpPr>
        <p:spPr>
          <a:xfrm flipH="1">
            <a:off x="6636127" y="1708473"/>
            <a:ext cx="1318488" cy="2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2700" indent="0">
              <a:buClr>
                <a:srgbClr val="000000"/>
              </a:buClr>
              <a:buFont typeface="Arial"/>
              <a:buNone/>
            </a:pPr>
            <a:r>
              <a:rPr lang="en-US" sz="900" dirty="0" err="1">
                <a:latin typeface="Comic Sans MS" panose="030F0702030302020204" pitchFamily="66" charset="0"/>
              </a:rPr>
              <a:t>Plăcere</a:t>
            </a:r>
            <a:r>
              <a:rPr lang="en-US" sz="900" dirty="0">
                <a:latin typeface="Comic Sans MS" panose="030F0702030302020204" pitchFamily="66" charset="0"/>
              </a:rPr>
              <a:t>, </a:t>
            </a:r>
            <a:r>
              <a:rPr lang="en-US" sz="900" dirty="0" err="1">
                <a:latin typeface="Comic Sans MS" panose="030F0702030302020204" pitchFamily="66" charset="0"/>
              </a:rPr>
              <a:t>distracție</a:t>
            </a:r>
            <a:r>
              <a:rPr lang="en-US" sz="900" dirty="0">
                <a:latin typeface="Comic Sans MS" panose="030F0702030302020204" pitchFamily="66" charset="0"/>
              </a:rPr>
              <a:t>, </a:t>
            </a:r>
            <a:r>
              <a:rPr lang="en-US" sz="900" dirty="0" err="1">
                <a:latin typeface="Comic Sans MS" panose="030F0702030302020204" pitchFamily="66" charset="0"/>
              </a:rPr>
              <a:t>motivare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sau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emoție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puternică</a:t>
            </a:r>
            <a:r>
              <a:rPr lang="en-US" sz="900" dirty="0"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latin typeface="Comic Sans MS" panose="030F0702030302020204" pitchFamily="66" charset="0"/>
              </a:rPr>
              <a:t>într</a:t>
            </a:r>
            <a:r>
              <a:rPr lang="en-US" sz="900" dirty="0">
                <a:latin typeface="Comic Sans MS" panose="030F0702030302020204" pitchFamily="66" charset="0"/>
              </a:rPr>
              <a:t>-o </a:t>
            </a:r>
            <a:r>
              <a:rPr lang="en-US" sz="900" dirty="0" err="1">
                <a:latin typeface="Comic Sans MS" panose="030F0702030302020204" pitchFamily="66" charset="0"/>
              </a:rPr>
              <a:t>activitate</a:t>
            </a:r>
            <a:endParaRPr lang="en-US" sz="900" dirty="0">
              <a:latin typeface="Comic Sans MS" panose="030F0702030302020204" pitchFamily="66" charset="0"/>
            </a:endParaRPr>
          </a:p>
        </p:txBody>
      </p:sp>
      <p:sp>
        <p:nvSpPr>
          <p:cNvPr id="2722" name="Google Shape;2722;p79"/>
          <p:cNvSpPr txBox="1">
            <a:spLocks noGrp="1"/>
          </p:cNvSpPr>
          <p:nvPr>
            <p:ph type="subTitle" idx="1"/>
          </p:nvPr>
        </p:nvSpPr>
        <p:spPr>
          <a:xfrm flipH="1">
            <a:off x="4319868" y="917875"/>
            <a:ext cx="1482196" cy="730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9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Conectarea</a:t>
            </a:r>
            <a:r>
              <a:rPr lang="en-US" sz="900" dirty="0">
                <a:solidFill>
                  <a:schemeClr val="bg2"/>
                </a:solidFill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faptelor</a:t>
            </a:r>
            <a:r>
              <a:rPr lang="en-US" sz="900" dirty="0">
                <a:solidFill>
                  <a:schemeClr val="bg2"/>
                </a:solidFill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și</a:t>
            </a:r>
            <a:r>
              <a:rPr lang="en-US" sz="900" dirty="0">
                <a:solidFill>
                  <a:schemeClr val="bg2"/>
                </a:solidFill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ideilor</a:t>
            </a:r>
            <a:r>
              <a:rPr lang="en-US" sz="900" dirty="0">
                <a:solidFill>
                  <a:schemeClr val="bg2"/>
                </a:solidFill>
                <a:latin typeface="Comic Sans MS" panose="030F0702030302020204" pitchFamily="66" charset="0"/>
              </a:rPr>
              <a:t> cu </a:t>
            </a:r>
            <a:r>
              <a:rPr lang="en-US" sz="9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experiențele</a:t>
            </a:r>
            <a:r>
              <a:rPr lang="en-US" sz="900" dirty="0">
                <a:solidFill>
                  <a:schemeClr val="bg2"/>
                </a:solidFill>
                <a:latin typeface="Comic Sans MS" panose="030F0702030302020204" pitchFamily="66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familiare</a:t>
            </a:r>
            <a:endParaRPr lang="en-US" sz="900" dirty="0">
              <a:solidFill>
                <a:schemeClr val="bg2"/>
              </a:solidFill>
              <a:latin typeface="Comic Sans MS" panose="030F0702030302020204" pitchFamily="66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D23A-C263-639F-FC8F-EF0EE3DF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663" y="271532"/>
            <a:ext cx="7800600" cy="572700"/>
          </a:xfrm>
        </p:spPr>
        <p:txBody>
          <a:bodyPr>
            <a:noAutofit/>
          </a:bodyPr>
          <a:lstStyle/>
          <a:p>
            <a:pPr algn="ctr"/>
            <a:r>
              <a:rPr lang="ro-RO" sz="2400" dirty="0">
                <a:latin typeface="Comic Sans MS" panose="030F0702030302020204" pitchFamily="66" charset="0"/>
              </a:rPr>
              <a:t>Î</a:t>
            </a:r>
            <a:r>
              <a:rPr lang="en-RO" sz="2400" dirty="0">
                <a:latin typeface="Comic Sans MS" panose="030F0702030302020204" pitchFamily="66" charset="0"/>
              </a:rPr>
              <a:t>nv</a:t>
            </a:r>
            <a:r>
              <a:rPr lang="ro-RO" sz="2400" dirty="0">
                <a:latin typeface="Comic Sans MS" panose="030F0702030302020204" pitchFamily="66" charset="0"/>
              </a:rPr>
              <a:t>ăț</a:t>
            </a:r>
            <a:r>
              <a:rPr lang="en-RO" sz="2400" dirty="0">
                <a:latin typeface="Comic Sans MS" panose="030F0702030302020204" pitchFamily="66" charset="0"/>
              </a:rPr>
              <a:t>area profund</a:t>
            </a:r>
            <a:r>
              <a:rPr lang="ro-RO" sz="2400" dirty="0">
                <a:latin typeface="Comic Sans MS" panose="030F0702030302020204" pitchFamily="66" charset="0"/>
              </a:rPr>
              <a:t>ă</a:t>
            </a:r>
            <a:r>
              <a:rPr lang="en-RO" sz="2400" dirty="0">
                <a:latin typeface="Comic Sans MS" panose="030F0702030302020204" pitchFamily="66" charset="0"/>
              </a:rPr>
              <a:t> VS </a:t>
            </a:r>
            <a:r>
              <a:rPr lang="ro-RO" sz="2400" dirty="0">
                <a:latin typeface="Comic Sans MS" panose="030F0702030302020204" pitchFamily="66" charset="0"/>
              </a:rPr>
              <a:t>Î</a:t>
            </a:r>
            <a:r>
              <a:rPr lang="en-RO" sz="2400" dirty="0">
                <a:latin typeface="Comic Sans MS" panose="030F0702030302020204" pitchFamily="66" charset="0"/>
              </a:rPr>
              <a:t>nv</a:t>
            </a:r>
            <a:r>
              <a:rPr lang="ro-RO" sz="2400" dirty="0">
                <a:latin typeface="Comic Sans MS" panose="030F0702030302020204" pitchFamily="66" charset="0"/>
              </a:rPr>
              <a:t>ăț</a:t>
            </a:r>
            <a:r>
              <a:rPr lang="en-RO" sz="2400" dirty="0">
                <a:latin typeface="Comic Sans MS" panose="030F0702030302020204" pitchFamily="66" charset="0"/>
              </a:rPr>
              <a:t>area de suprafa</a:t>
            </a:r>
            <a:r>
              <a:rPr lang="ro-RO" sz="2400" dirty="0">
                <a:latin typeface="Comic Sans MS" panose="030F0702030302020204" pitchFamily="66" charset="0"/>
              </a:rPr>
              <a:t>ță</a:t>
            </a:r>
            <a:endParaRPr lang="en-RO" sz="2400" dirty="0">
              <a:latin typeface="Comic Sans MS" panose="030F0702030302020204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773F7F-89CB-9945-0B3E-E18DB534C6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9351" y="896136"/>
            <a:ext cx="3659003" cy="3903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Google Shape;1036;p61">
            <a:extLst>
              <a:ext uri="{FF2B5EF4-FFF2-40B4-BE49-F238E27FC236}">
                <a16:creationId xmlns:a16="http://schemas.microsoft.com/office/drawing/2014/main" id="{EB3380D8-B26C-16A6-046E-A932FFFA95A7}"/>
              </a:ext>
            </a:extLst>
          </p:cNvPr>
          <p:cNvSpPr/>
          <p:nvPr/>
        </p:nvSpPr>
        <p:spPr>
          <a:xfrm rot="-8526139">
            <a:off x="1133165" y="1606648"/>
            <a:ext cx="512659" cy="402581"/>
          </a:xfrm>
          <a:custGeom>
            <a:avLst/>
            <a:gdLst/>
            <a:ahLst/>
            <a:cxnLst/>
            <a:rect l="l" t="t" r="r" b="b"/>
            <a:pathLst>
              <a:path w="44104" h="34634" extrusionOk="0">
                <a:moveTo>
                  <a:pt x="4296" y="5261"/>
                </a:moveTo>
                <a:cubicBezTo>
                  <a:pt x="4823" y="5349"/>
                  <a:pt x="5524" y="5612"/>
                  <a:pt x="6138" y="5787"/>
                </a:cubicBezTo>
                <a:cubicBezTo>
                  <a:pt x="6576" y="5875"/>
                  <a:pt x="7015" y="6138"/>
                  <a:pt x="7453" y="6226"/>
                </a:cubicBezTo>
                <a:cubicBezTo>
                  <a:pt x="7891" y="6313"/>
                  <a:pt x="8505" y="6576"/>
                  <a:pt x="8944" y="6664"/>
                </a:cubicBezTo>
                <a:cubicBezTo>
                  <a:pt x="10171" y="7190"/>
                  <a:pt x="11574" y="7891"/>
                  <a:pt x="12889" y="8418"/>
                </a:cubicBezTo>
                <a:cubicBezTo>
                  <a:pt x="12626" y="8768"/>
                  <a:pt x="12538" y="8944"/>
                  <a:pt x="12363" y="9294"/>
                </a:cubicBezTo>
                <a:lnTo>
                  <a:pt x="12100" y="9996"/>
                </a:lnTo>
                <a:cubicBezTo>
                  <a:pt x="12012" y="9820"/>
                  <a:pt x="11749" y="9733"/>
                  <a:pt x="11574" y="9645"/>
                </a:cubicBezTo>
                <a:cubicBezTo>
                  <a:pt x="11377" y="9448"/>
                  <a:pt x="11130" y="9349"/>
                  <a:pt x="10945" y="9349"/>
                </a:cubicBezTo>
                <a:cubicBezTo>
                  <a:pt x="10883" y="9349"/>
                  <a:pt x="10829" y="9360"/>
                  <a:pt x="10785" y="9382"/>
                </a:cubicBezTo>
                <a:cubicBezTo>
                  <a:pt x="10522" y="9207"/>
                  <a:pt x="10171" y="8944"/>
                  <a:pt x="9908" y="8856"/>
                </a:cubicBezTo>
                <a:cubicBezTo>
                  <a:pt x="9207" y="8505"/>
                  <a:pt x="8593" y="8242"/>
                  <a:pt x="7891" y="7804"/>
                </a:cubicBezTo>
                <a:cubicBezTo>
                  <a:pt x="7365" y="7278"/>
                  <a:pt x="6664" y="7015"/>
                  <a:pt x="6138" y="6664"/>
                </a:cubicBezTo>
                <a:cubicBezTo>
                  <a:pt x="5699" y="6489"/>
                  <a:pt x="5436" y="6138"/>
                  <a:pt x="4998" y="5787"/>
                </a:cubicBezTo>
                <a:cubicBezTo>
                  <a:pt x="4735" y="5612"/>
                  <a:pt x="4559" y="5436"/>
                  <a:pt x="4296" y="5261"/>
                </a:cubicBezTo>
                <a:close/>
                <a:moveTo>
                  <a:pt x="22622" y="2280"/>
                </a:moveTo>
                <a:cubicBezTo>
                  <a:pt x="22797" y="2280"/>
                  <a:pt x="22885" y="2280"/>
                  <a:pt x="23148" y="2368"/>
                </a:cubicBezTo>
                <a:cubicBezTo>
                  <a:pt x="23411" y="2368"/>
                  <a:pt x="23498" y="2543"/>
                  <a:pt x="23674" y="2631"/>
                </a:cubicBezTo>
                <a:lnTo>
                  <a:pt x="24375" y="3244"/>
                </a:lnTo>
                <a:cubicBezTo>
                  <a:pt x="24551" y="3595"/>
                  <a:pt x="24814" y="4034"/>
                  <a:pt x="24989" y="4384"/>
                </a:cubicBezTo>
                <a:cubicBezTo>
                  <a:pt x="25077" y="4560"/>
                  <a:pt x="25077" y="4910"/>
                  <a:pt x="25252" y="5086"/>
                </a:cubicBezTo>
                <a:lnTo>
                  <a:pt x="25252" y="5787"/>
                </a:lnTo>
                <a:lnTo>
                  <a:pt x="25252" y="6226"/>
                </a:lnTo>
                <a:cubicBezTo>
                  <a:pt x="25077" y="6138"/>
                  <a:pt x="24989" y="6138"/>
                  <a:pt x="24901" y="5963"/>
                </a:cubicBezTo>
                <a:cubicBezTo>
                  <a:pt x="24814" y="5875"/>
                  <a:pt x="24638" y="5787"/>
                  <a:pt x="24463" y="5699"/>
                </a:cubicBezTo>
                <a:cubicBezTo>
                  <a:pt x="24112" y="5436"/>
                  <a:pt x="23674" y="5436"/>
                  <a:pt x="23323" y="5436"/>
                </a:cubicBezTo>
                <a:cubicBezTo>
                  <a:pt x="22709" y="5436"/>
                  <a:pt x="22008" y="5787"/>
                  <a:pt x="21482" y="6138"/>
                </a:cubicBezTo>
                <a:cubicBezTo>
                  <a:pt x="21043" y="6313"/>
                  <a:pt x="20605" y="6576"/>
                  <a:pt x="20254" y="6839"/>
                </a:cubicBezTo>
                <a:cubicBezTo>
                  <a:pt x="19904" y="7190"/>
                  <a:pt x="19377" y="7541"/>
                  <a:pt x="19114" y="7979"/>
                </a:cubicBezTo>
                <a:cubicBezTo>
                  <a:pt x="18325" y="8681"/>
                  <a:pt x="17799" y="9470"/>
                  <a:pt x="17185" y="10347"/>
                </a:cubicBezTo>
                <a:cubicBezTo>
                  <a:pt x="17010" y="10785"/>
                  <a:pt x="16835" y="11136"/>
                  <a:pt x="16572" y="11574"/>
                </a:cubicBezTo>
                <a:cubicBezTo>
                  <a:pt x="16484" y="11925"/>
                  <a:pt x="16221" y="12363"/>
                  <a:pt x="16133" y="12714"/>
                </a:cubicBezTo>
                <a:lnTo>
                  <a:pt x="16133" y="12802"/>
                </a:lnTo>
                <a:cubicBezTo>
                  <a:pt x="16046" y="12977"/>
                  <a:pt x="15870" y="13328"/>
                  <a:pt x="15783" y="13591"/>
                </a:cubicBezTo>
                <a:cubicBezTo>
                  <a:pt x="15695" y="14117"/>
                  <a:pt x="15432" y="14555"/>
                  <a:pt x="15344" y="15081"/>
                </a:cubicBezTo>
                <a:cubicBezTo>
                  <a:pt x="15256" y="15520"/>
                  <a:pt x="15169" y="15958"/>
                  <a:pt x="15169" y="16396"/>
                </a:cubicBezTo>
                <a:cubicBezTo>
                  <a:pt x="15169" y="16835"/>
                  <a:pt x="14993" y="17273"/>
                  <a:pt x="14993" y="17712"/>
                </a:cubicBezTo>
                <a:cubicBezTo>
                  <a:pt x="14906" y="18062"/>
                  <a:pt x="14906" y="18413"/>
                  <a:pt x="14906" y="18764"/>
                </a:cubicBezTo>
                <a:lnTo>
                  <a:pt x="14906" y="19290"/>
                </a:lnTo>
                <a:cubicBezTo>
                  <a:pt x="14906" y="19728"/>
                  <a:pt x="15169" y="20167"/>
                  <a:pt x="15520" y="20605"/>
                </a:cubicBezTo>
                <a:cubicBezTo>
                  <a:pt x="15783" y="20956"/>
                  <a:pt x="16046" y="21219"/>
                  <a:pt x="16309" y="21570"/>
                </a:cubicBezTo>
                <a:cubicBezTo>
                  <a:pt x="16572" y="21833"/>
                  <a:pt x="16922" y="22008"/>
                  <a:pt x="17098" y="22271"/>
                </a:cubicBezTo>
                <a:cubicBezTo>
                  <a:pt x="17010" y="22446"/>
                  <a:pt x="16922" y="22534"/>
                  <a:pt x="16835" y="22797"/>
                </a:cubicBezTo>
                <a:lnTo>
                  <a:pt x="16309" y="23236"/>
                </a:lnTo>
                <a:cubicBezTo>
                  <a:pt x="16046" y="23411"/>
                  <a:pt x="15783" y="23586"/>
                  <a:pt x="15520" y="23762"/>
                </a:cubicBezTo>
                <a:cubicBezTo>
                  <a:pt x="15256" y="23849"/>
                  <a:pt x="15081" y="23849"/>
                  <a:pt x="14818" y="24025"/>
                </a:cubicBezTo>
                <a:lnTo>
                  <a:pt x="14643" y="24025"/>
                </a:lnTo>
                <a:cubicBezTo>
                  <a:pt x="14564" y="23946"/>
                  <a:pt x="14521" y="23902"/>
                  <a:pt x="14489" y="23902"/>
                </a:cubicBezTo>
                <a:cubicBezTo>
                  <a:pt x="14450" y="23902"/>
                  <a:pt x="14428" y="23968"/>
                  <a:pt x="14380" y="24112"/>
                </a:cubicBezTo>
                <a:cubicBezTo>
                  <a:pt x="14292" y="24112"/>
                  <a:pt x="14292" y="24025"/>
                  <a:pt x="14204" y="24025"/>
                </a:cubicBezTo>
                <a:cubicBezTo>
                  <a:pt x="13941" y="23849"/>
                  <a:pt x="13854" y="23762"/>
                  <a:pt x="13766" y="23674"/>
                </a:cubicBezTo>
                <a:cubicBezTo>
                  <a:pt x="13503" y="23411"/>
                  <a:pt x="13415" y="23148"/>
                  <a:pt x="13152" y="22797"/>
                </a:cubicBezTo>
                <a:cubicBezTo>
                  <a:pt x="13064" y="22534"/>
                  <a:pt x="12977" y="22271"/>
                  <a:pt x="12889" y="21920"/>
                </a:cubicBezTo>
                <a:cubicBezTo>
                  <a:pt x="12714" y="21570"/>
                  <a:pt x="12714" y="21131"/>
                  <a:pt x="12626" y="20780"/>
                </a:cubicBezTo>
                <a:cubicBezTo>
                  <a:pt x="12538" y="20517"/>
                  <a:pt x="12538" y="20079"/>
                  <a:pt x="12538" y="19641"/>
                </a:cubicBezTo>
                <a:cubicBezTo>
                  <a:pt x="12538" y="19202"/>
                  <a:pt x="12626" y="18588"/>
                  <a:pt x="12626" y="18150"/>
                </a:cubicBezTo>
                <a:cubicBezTo>
                  <a:pt x="12626" y="17273"/>
                  <a:pt x="12714" y="16396"/>
                  <a:pt x="12977" y="15520"/>
                </a:cubicBezTo>
                <a:cubicBezTo>
                  <a:pt x="13064" y="15081"/>
                  <a:pt x="13152" y="14818"/>
                  <a:pt x="13240" y="14380"/>
                </a:cubicBezTo>
                <a:cubicBezTo>
                  <a:pt x="13415" y="13941"/>
                  <a:pt x="13503" y="13591"/>
                  <a:pt x="13591" y="13152"/>
                </a:cubicBezTo>
                <a:cubicBezTo>
                  <a:pt x="13854" y="12451"/>
                  <a:pt x="14029" y="11925"/>
                  <a:pt x="14380" y="11311"/>
                </a:cubicBezTo>
                <a:cubicBezTo>
                  <a:pt x="14730" y="10522"/>
                  <a:pt x="15081" y="9820"/>
                  <a:pt x="15344" y="9207"/>
                </a:cubicBezTo>
                <a:cubicBezTo>
                  <a:pt x="15520" y="8856"/>
                  <a:pt x="15695" y="8505"/>
                  <a:pt x="15958" y="8242"/>
                </a:cubicBezTo>
                <a:cubicBezTo>
                  <a:pt x="16133" y="7891"/>
                  <a:pt x="16221" y="7628"/>
                  <a:pt x="16484" y="7365"/>
                </a:cubicBezTo>
                <a:cubicBezTo>
                  <a:pt x="16659" y="6752"/>
                  <a:pt x="17098" y="6226"/>
                  <a:pt x="17448" y="5699"/>
                </a:cubicBezTo>
                <a:cubicBezTo>
                  <a:pt x="17975" y="4910"/>
                  <a:pt x="18588" y="4297"/>
                  <a:pt x="19202" y="3683"/>
                </a:cubicBezTo>
                <a:cubicBezTo>
                  <a:pt x="19728" y="3244"/>
                  <a:pt x="20342" y="3069"/>
                  <a:pt x="20868" y="2718"/>
                </a:cubicBezTo>
                <a:cubicBezTo>
                  <a:pt x="21306" y="2543"/>
                  <a:pt x="21745" y="2368"/>
                  <a:pt x="22271" y="2280"/>
                </a:cubicBezTo>
                <a:close/>
                <a:moveTo>
                  <a:pt x="23498" y="8067"/>
                </a:moveTo>
                <a:cubicBezTo>
                  <a:pt x="23586" y="8242"/>
                  <a:pt x="23674" y="8242"/>
                  <a:pt x="23849" y="8330"/>
                </a:cubicBezTo>
                <a:lnTo>
                  <a:pt x="24814" y="8944"/>
                </a:lnTo>
                <a:cubicBezTo>
                  <a:pt x="25252" y="9294"/>
                  <a:pt x="25778" y="9470"/>
                  <a:pt x="26217" y="9820"/>
                </a:cubicBezTo>
                <a:cubicBezTo>
                  <a:pt x="27181" y="10522"/>
                  <a:pt x="28058" y="11136"/>
                  <a:pt x="29110" y="11662"/>
                </a:cubicBezTo>
                <a:cubicBezTo>
                  <a:pt x="29636" y="11925"/>
                  <a:pt x="30074" y="12188"/>
                  <a:pt x="30513" y="12451"/>
                </a:cubicBezTo>
                <a:cubicBezTo>
                  <a:pt x="30951" y="12714"/>
                  <a:pt x="31214" y="12889"/>
                  <a:pt x="31653" y="13152"/>
                </a:cubicBezTo>
                <a:cubicBezTo>
                  <a:pt x="32179" y="13328"/>
                  <a:pt x="32529" y="13591"/>
                  <a:pt x="33056" y="13854"/>
                </a:cubicBezTo>
                <a:cubicBezTo>
                  <a:pt x="33319" y="14204"/>
                  <a:pt x="33757" y="14467"/>
                  <a:pt x="34108" y="14643"/>
                </a:cubicBezTo>
                <a:cubicBezTo>
                  <a:pt x="34108" y="14818"/>
                  <a:pt x="34020" y="14818"/>
                  <a:pt x="34020" y="14906"/>
                </a:cubicBezTo>
                <a:cubicBezTo>
                  <a:pt x="33845" y="15257"/>
                  <a:pt x="33669" y="15432"/>
                  <a:pt x="33582" y="15695"/>
                </a:cubicBezTo>
                <a:cubicBezTo>
                  <a:pt x="33319" y="15958"/>
                  <a:pt x="33056" y="16396"/>
                  <a:pt x="32793" y="16835"/>
                </a:cubicBezTo>
                <a:cubicBezTo>
                  <a:pt x="32793" y="17010"/>
                  <a:pt x="32705" y="17010"/>
                  <a:pt x="32705" y="17098"/>
                </a:cubicBezTo>
                <a:cubicBezTo>
                  <a:pt x="32705" y="17098"/>
                  <a:pt x="32617" y="17186"/>
                  <a:pt x="32617" y="17273"/>
                </a:cubicBezTo>
                <a:cubicBezTo>
                  <a:pt x="32442" y="17536"/>
                  <a:pt x="32442" y="17624"/>
                  <a:pt x="32354" y="17887"/>
                </a:cubicBezTo>
                <a:cubicBezTo>
                  <a:pt x="32266" y="17975"/>
                  <a:pt x="32266" y="17975"/>
                  <a:pt x="32266" y="18062"/>
                </a:cubicBezTo>
                <a:cubicBezTo>
                  <a:pt x="31916" y="18501"/>
                  <a:pt x="31565" y="19027"/>
                  <a:pt x="31302" y="19465"/>
                </a:cubicBezTo>
                <a:cubicBezTo>
                  <a:pt x="30864" y="20079"/>
                  <a:pt x="30513" y="20605"/>
                  <a:pt x="30250" y="21131"/>
                </a:cubicBezTo>
                <a:cubicBezTo>
                  <a:pt x="30074" y="21657"/>
                  <a:pt x="29724" y="22359"/>
                  <a:pt x="29461" y="22885"/>
                </a:cubicBezTo>
                <a:lnTo>
                  <a:pt x="28847" y="24551"/>
                </a:lnTo>
                <a:cubicBezTo>
                  <a:pt x="28759" y="24726"/>
                  <a:pt x="28672" y="25077"/>
                  <a:pt x="28496" y="25340"/>
                </a:cubicBezTo>
                <a:lnTo>
                  <a:pt x="28409" y="25340"/>
                </a:lnTo>
                <a:cubicBezTo>
                  <a:pt x="27970" y="25077"/>
                  <a:pt x="27532" y="24901"/>
                  <a:pt x="26743" y="24726"/>
                </a:cubicBezTo>
                <a:cubicBezTo>
                  <a:pt x="26217" y="24551"/>
                  <a:pt x="25778" y="24200"/>
                  <a:pt x="25340" y="23937"/>
                </a:cubicBezTo>
                <a:cubicBezTo>
                  <a:pt x="24901" y="23674"/>
                  <a:pt x="24463" y="23411"/>
                  <a:pt x="24025" y="23236"/>
                </a:cubicBezTo>
                <a:cubicBezTo>
                  <a:pt x="23586" y="22885"/>
                  <a:pt x="23148" y="22622"/>
                  <a:pt x="22709" y="22359"/>
                </a:cubicBezTo>
                <a:cubicBezTo>
                  <a:pt x="22271" y="22096"/>
                  <a:pt x="21833" y="21745"/>
                  <a:pt x="21306" y="21570"/>
                </a:cubicBezTo>
                <a:cubicBezTo>
                  <a:pt x="20868" y="21307"/>
                  <a:pt x="20342" y="21131"/>
                  <a:pt x="19904" y="20868"/>
                </a:cubicBezTo>
                <a:cubicBezTo>
                  <a:pt x="19465" y="20693"/>
                  <a:pt x="19114" y="20430"/>
                  <a:pt x="18676" y="20254"/>
                </a:cubicBezTo>
                <a:cubicBezTo>
                  <a:pt x="18325" y="19991"/>
                  <a:pt x="18150" y="19816"/>
                  <a:pt x="17799" y="19465"/>
                </a:cubicBezTo>
                <a:cubicBezTo>
                  <a:pt x="17712" y="19290"/>
                  <a:pt x="17536" y="19115"/>
                  <a:pt x="17448" y="19027"/>
                </a:cubicBezTo>
                <a:lnTo>
                  <a:pt x="17448" y="18676"/>
                </a:lnTo>
                <a:cubicBezTo>
                  <a:pt x="17448" y="17975"/>
                  <a:pt x="17536" y="17273"/>
                  <a:pt x="17712" y="16659"/>
                </a:cubicBezTo>
                <a:cubicBezTo>
                  <a:pt x="17799" y="15870"/>
                  <a:pt x="17975" y="15081"/>
                  <a:pt x="18238" y="14292"/>
                </a:cubicBezTo>
                <a:cubicBezTo>
                  <a:pt x="18325" y="14292"/>
                  <a:pt x="18325" y="14204"/>
                  <a:pt x="18325" y="14204"/>
                </a:cubicBezTo>
                <a:cubicBezTo>
                  <a:pt x="18413" y="14029"/>
                  <a:pt x="18413" y="13766"/>
                  <a:pt x="18588" y="13591"/>
                </a:cubicBezTo>
                <a:cubicBezTo>
                  <a:pt x="18851" y="12714"/>
                  <a:pt x="19465" y="12012"/>
                  <a:pt x="19904" y="11311"/>
                </a:cubicBezTo>
                <a:cubicBezTo>
                  <a:pt x="20430" y="10522"/>
                  <a:pt x="20956" y="9820"/>
                  <a:pt x="21657" y="9207"/>
                </a:cubicBezTo>
                <a:cubicBezTo>
                  <a:pt x="22096" y="8856"/>
                  <a:pt x="22622" y="8505"/>
                  <a:pt x="23060" y="8330"/>
                </a:cubicBezTo>
                <a:cubicBezTo>
                  <a:pt x="23148" y="8155"/>
                  <a:pt x="23411" y="8067"/>
                  <a:pt x="23498" y="8067"/>
                </a:cubicBezTo>
                <a:close/>
                <a:moveTo>
                  <a:pt x="40158" y="12188"/>
                </a:moveTo>
                <a:cubicBezTo>
                  <a:pt x="40245" y="12188"/>
                  <a:pt x="40245" y="12275"/>
                  <a:pt x="40333" y="12275"/>
                </a:cubicBezTo>
                <a:lnTo>
                  <a:pt x="40684" y="12539"/>
                </a:lnTo>
                <a:cubicBezTo>
                  <a:pt x="40947" y="12889"/>
                  <a:pt x="41034" y="13328"/>
                  <a:pt x="41210" y="13678"/>
                </a:cubicBezTo>
                <a:lnTo>
                  <a:pt x="41561" y="14292"/>
                </a:lnTo>
                <a:lnTo>
                  <a:pt x="41561" y="15344"/>
                </a:lnTo>
                <a:cubicBezTo>
                  <a:pt x="41473" y="15695"/>
                  <a:pt x="41473" y="15958"/>
                  <a:pt x="41473" y="16309"/>
                </a:cubicBezTo>
                <a:lnTo>
                  <a:pt x="41122" y="18238"/>
                </a:lnTo>
                <a:cubicBezTo>
                  <a:pt x="41034" y="18939"/>
                  <a:pt x="40771" y="19728"/>
                  <a:pt x="40596" y="20342"/>
                </a:cubicBezTo>
                <a:cubicBezTo>
                  <a:pt x="40158" y="21657"/>
                  <a:pt x="39632" y="22885"/>
                  <a:pt x="39018" y="24112"/>
                </a:cubicBezTo>
                <a:cubicBezTo>
                  <a:pt x="38755" y="24726"/>
                  <a:pt x="38316" y="25515"/>
                  <a:pt x="37966" y="26217"/>
                </a:cubicBezTo>
                <a:cubicBezTo>
                  <a:pt x="37615" y="26830"/>
                  <a:pt x="37264" y="27532"/>
                  <a:pt x="36826" y="28146"/>
                </a:cubicBezTo>
                <a:cubicBezTo>
                  <a:pt x="36738" y="28233"/>
                  <a:pt x="36563" y="28496"/>
                  <a:pt x="36650" y="28935"/>
                </a:cubicBezTo>
                <a:cubicBezTo>
                  <a:pt x="36212" y="29548"/>
                  <a:pt x="35774" y="30250"/>
                  <a:pt x="35072" y="30776"/>
                </a:cubicBezTo>
                <a:cubicBezTo>
                  <a:pt x="34897" y="30951"/>
                  <a:pt x="34546" y="31127"/>
                  <a:pt x="34371" y="31302"/>
                </a:cubicBezTo>
                <a:cubicBezTo>
                  <a:pt x="34020" y="31565"/>
                  <a:pt x="33757" y="31653"/>
                  <a:pt x="33494" y="31741"/>
                </a:cubicBezTo>
                <a:cubicBezTo>
                  <a:pt x="33143" y="31916"/>
                  <a:pt x="32880" y="31916"/>
                  <a:pt x="32617" y="32004"/>
                </a:cubicBezTo>
                <a:lnTo>
                  <a:pt x="31740" y="32004"/>
                </a:lnTo>
                <a:cubicBezTo>
                  <a:pt x="31477" y="32004"/>
                  <a:pt x="31390" y="32004"/>
                  <a:pt x="31127" y="31916"/>
                </a:cubicBezTo>
                <a:cubicBezTo>
                  <a:pt x="31127" y="31741"/>
                  <a:pt x="31039" y="31741"/>
                  <a:pt x="31039" y="31741"/>
                </a:cubicBezTo>
                <a:lnTo>
                  <a:pt x="30864" y="31565"/>
                </a:lnTo>
                <a:cubicBezTo>
                  <a:pt x="30864" y="31302"/>
                  <a:pt x="30688" y="31214"/>
                  <a:pt x="30601" y="31127"/>
                </a:cubicBezTo>
                <a:cubicBezTo>
                  <a:pt x="30601" y="31039"/>
                  <a:pt x="30513" y="30864"/>
                  <a:pt x="30513" y="30776"/>
                </a:cubicBezTo>
                <a:lnTo>
                  <a:pt x="30513" y="29373"/>
                </a:lnTo>
                <a:cubicBezTo>
                  <a:pt x="30601" y="28409"/>
                  <a:pt x="30864" y="27356"/>
                  <a:pt x="31127" y="26480"/>
                </a:cubicBezTo>
                <a:cubicBezTo>
                  <a:pt x="31302" y="26041"/>
                  <a:pt x="31477" y="25515"/>
                  <a:pt x="31740" y="25077"/>
                </a:cubicBezTo>
                <a:cubicBezTo>
                  <a:pt x="31916" y="24551"/>
                  <a:pt x="32266" y="23849"/>
                  <a:pt x="32442" y="23323"/>
                </a:cubicBezTo>
                <a:cubicBezTo>
                  <a:pt x="32705" y="22797"/>
                  <a:pt x="32880" y="22271"/>
                  <a:pt x="33231" y="21657"/>
                </a:cubicBezTo>
                <a:cubicBezTo>
                  <a:pt x="33582" y="21131"/>
                  <a:pt x="33932" y="20693"/>
                  <a:pt x="34195" y="20167"/>
                </a:cubicBezTo>
                <a:cubicBezTo>
                  <a:pt x="34458" y="19904"/>
                  <a:pt x="34546" y="19641"/>
                  <a:pt x="34809" y="19378"/>
                </a:cubicBezTo>
                <a:cubicBezTo>
                  <a:pt x="34985" y="19202"/>
                  <a:pt x="35072" y="18939"/>
                  <a:pt x="35072" y="18588"/>
                </a:cubicBezTo>
                <a:cubicBezTo>
                  <a:pt x="35072" y="18588"/>
                  <a:pt x="35248" y="18501"/>
                  <a:pt x="35248" y="18413"/>
                </a:cubicBezTo>
                <a:cubicBezTo>
                  <a:pt x="35423" y="18062"/>
                  <a:pt x="35511" y="17712"/>
                  <a:pt x="35774" y="17449"/>
                </a:cubicBezTo>
                <a:cubicBezTo>
                  <a:pt x="36212" y="16835"/>
                  <a:pt x="36563" y="16309"/>
                  <a:pt x="36826" y="15783"/>
                </a:cubicBezTo>
                <a:cubicBezTo>
                  <a:pt x="37264" y="14994"/>
                  <a:pt x="37703" y="14292"/>
                  <a:pt x="38141" y="13678"/>
                </a:cubicBezTo>
                <a:lnTo>
                  <a:pt x="38141" y="13591"/>
                </a:lnTo>
                <a:cubicBezTo>
                  <a:pt x="38404" y="13240"/>
                  <a:pt x="38579" y="13065"/>
                  <a:pt x="38930" y="12714"/>
                </a:cubicBezTo>
                <a:cubicBezTo>
                  <a:pt x="39193" y="12451"/>
                  <a:pt x="39369" y="12363"/>
                  <a:pt x="39632" y="12275"/>
                </a:cubicBezTo>
                <a:cubicBezTo>
                  <a:pt x="39719" y="12275"/>
                  <a:pt x="39807" y="12188"/>
                  <a:pt x="39895" y="12188"/>
                </a:cubicBezTo>
                <a:close/>
                <a:moveTo>
                  <a:pt x="22709" y="0"/>
                </a:moveTo>
                <a:cubicBezTo>
                  <a:pt x="22271" y="0"/>
                  <a:pt x="21833" y="88"/>
                  <a:pt x="21394" y="176"/>
                </a:cubicBezTo>
                <a:cubicBezTo>
                  <a:pt x="21043" y="176"/>
                  <a:pt x="20780" y="351"/>
                  <a:pt x="20517" y="439"/>
                </a:cubicBezTo>
                <a:lnTo>
                  <a:pt x="18588" y="1403"/>
                </a:lnTo>
                <a:cubicBezTo>
                  <a:pt x="17799" y="1842"/>
                  <a:pt x="17273" y="2368"/>
                  <a:pt x="16659" y="2981"/>
                </a:cubicBezTo>
                <a:cubicBezTo>
                  <a:pt x="16133" y="3507"/>
                  <a:pt x="15783" y="4034"/>
                  <a:pt x="15344" y="4560"/>
                </a:cubicBezTo>
                <a:cubicBezTo>
                  <a:pt x="15081" y="5173"/>
                  <a:pt x="14643" y="5699"/>
                  <a:pt x="14292" y="6226"/>
                </a:cubicBezTo>
                <a:cubicBezTo>
                  <a:pt x="14292" y="6226"/>
                  <a:pt x="14292" y="6313"/>
                  <a:pt x="14204" y="6489"/>
                </a:cubicBezTo>
                <a:cubicBezTo>
                  <a:pt x="13064" y="6050"/>
                  <a:pt x="12100" y="5436"/>
                  <a:pt x="10960" y="4998"/>
                </a:cubicBezTo>
                <a:cubicBezTo>
                  <a:pt x="10434" y="4823"/>
                  <a:pt x="9820" y="4560"/>
                  <a:pt x="9119" y="4384"/>
                </a:cubicBezTo>
                <a:cubicBezTo>
                  <a:pt x="8593" y="4121"/>
                  <a:pt x="8154" y="4034"/>
                  <a:pt x="7628" y="3858"/>
                </a:cubicBezTo>
                <a:cubicBezTo>
                  <a:pt x="6839" y="3507"/>
                  <a:pt x="5962" y="3244"/>
                  <a:pt x="5173" y="3069"/>
                </a:cubicBezTo>
                <a:cubicBezTo>
                  <a:pt x="4384" y="2806"/>
                  <a:pt x="3770" y="2631"/>
                  <a:pt x="3069" y="2543"/>
                </a:cubicBezTo>
                <a:lnTo>
                  <a:pt x="2367" y="2543"/>
                </a:lnTo>
                <a:cubicBezTo>
                  <a:pt x="2104" y="2543"/>
                  <a:pt x="1754" y="2631"/>
                  <a:pt x="1578" y="2631"/>
                </a:cubicBezTo>
                <a:cubicBezTo>
                  <a:pt x="1491" y="2631"/>
                  <a:pt x="1140" y="2718"/>
                  <a:pt x="1052" y="2806"/>
                </a:cubicBezTo>
                <a:cubicBezTo>
                  <a:pt x="702" y="2981"/>
                  <a:pt x="439" y="3157"/>
                  <a:pt x="351" y="3507"/>
                </a:cubicBezTo>
                <a:cubicBezTo>
                  <a:pt x="0" y="4034"/>
                  <a:pt x="175" y="4823"/>
                  <a:pt x="351" y="5349"/>
                </a:cubicBezTo>
                <a:cubicBezTo>
                  <a:pt x="614" y="5787"/>
                  <a:pt x="789" y="6138"/>
                  <a:pt x="1140" y="6489"/>
                </a:cubicBezTo>
                <a:cubicBezTo>
                  <a:pt x="1228" y="6576"/>
                  <a:pt x="1491" y="6664"/>
                  <a:pt x="1578" y="6752"/>
                </a:cubicBezTo>
                <a:lnTo>
                  <a:pt x="2543" y="7453"/>
                </a:lnTo>
                <a:cubicBezTo>
                  <a:pt x="3420" y="7979"/>
                  <a:pt x="4209" y="8681"/>
                  <a:pt x="5086" y="9207"/>
                </a:cubicBezTo>
                <a:cubicBezTo>
                  <a:pt x="5524" y="9382"/>
                  <a:pt x="5875" y="9645"/>
                  <a:pt x="6313" y="9820"/>
                </a:cubicBezTo>
                <a:cubicBezTo>
                  <a:pt x="6751" y="10083"/>
                  <a:pt x="7190" y="10434"/>
                  <a:pt x="7628" y="10610"/>
                </a:cubicBezTo>
                <a:cubicBezTo>
                  <a:pt x="8067" y="10873"/>
                  <a:pt x="8330" y="10960"/>
                  <a:pt x="8768" y="11136"/>
                </a:cubicBezTo>
                <a:cubicBezTo>
                  <a:pt x="9207" y="11399"/>
                  <a:pt x="9557" y="11574"/>
                  <a:pt x="9996" y="11837"/>
                </a:cubicBezTo>
                <a:lnTo>
                  <a:pt x="11311" y="12451"/>
                </a:lnTo>
                <a:cubicBezTo>
                  <a:pt x="11223" y="12714"/>
                  <a:pt x="11223" y="12802"/>
                  <a:pt x="11136" y="13065"/>
                </a:cubicBezTo>
                <a:cubicBezTo>
                  <a:pt x="10872" y="13591"/>
                  <a:pt x="10785" y="14204"/>
                  <a:pt x="10522" y="14818"/>
                </a:cubicBezTo>
                <a:cubicBezTo>
                  <a:pt x="10346" y="15344"/>
                  <a:pt x="10346" y="15958"/>
                  <a:pt x="10259" y="16659"/>
                </a:cubicBezTo>
                <a:cubicBezTo>
                  <a:pt x="10083" y="17273"/>
                  <a:pt x="9996" y="18062"/>
                  <a:pt x="9996" y="18764"/>
                </a:cubicBezTo>
                <a:cubicBezTo>
                  <a:pt x="9996" y="19290"/>
                  <a:pt x="9908" y="19904"/>
                  <a:pt x="9996" y="20517"/>
                </a:cubicBezTo>
                <a:cubicBezTo>
                  <a:pt x="10083" y="21131"/>
                  <a:pt x="10259" y="21920"/>
                  <a:pt x="10434" y="22534"/>
                </a:cubicBezTo>
                <a:cubicBezTo>
                  <a:pt x="10697" y="23236"/>
                  <a:pt x="10960" y="23849"/>
                  <a:pt x="11311" y="24551"/>
                </a:cubicBezTo>
                <a:cubicBezTo>
                  <a:pt x="11399" y="24901"/>
                  <a:pt x="11749" y="25077"/>
                  <a:pt x="12012" y="25428"/>
                </a:cubicBezTo>
                <a:cubicBezTo>
                  <a:pt x="12275" y="25778"/>
                  <a:pt x="12626" y="25954"/>
                  <a:pt x="12977" y="26217"/>
                </a:cubicBezTo>
                <a:cubicBezTo>
                  <a:pt x="13488" y="26472"/>
                  <a:pt x="14058" y="26608"/>
                  <a:pt x="14653" y="26608"/>
                </a:cubicBezTo>
                <a:cubicBezTo>
                  <a:pt x="15080" y="26608"/>
                  <a:pt x="15519" y="26538"/>
                  <a:pt x="15958" y="26392"/>
                </a:cubicBezTo>
                <a:cubicBezTo>
                  <a:pt x="16572" y="26217"/>
                  <a:pt x="17273" y="25866"/>
                  <a:pt x="17799" y="25428"/>
                </a:cubicBezTo>
                <a:cubicBezTo>
                  <a:pt x="18150" y="25164"/>
                  <a:pt x="18413" y="24989"/>
                  <a:pt x="18676" y="24638"/>
                </a:cubicBezTo>
                <a:cubicBezTo>
                  <a:pt x="19027" y="24463"/>
                  <a:pt x="19114" y="24112"/>
                  <a:pt x="19290" y="23762"/>
                </a:cubicBezTo>
                <a:cubicBezTo>
                  <a:pt x="19465" y="23586"/>
                  <a:pt x="19465" y="23411"/>
                  <a:pt x="19553" y="23323"/>
                </a:cubicBezTo>
                <a:cubicBezTo>
                  <a:pt x="19553" y="23411"/>
                  <a:pt x="19640" y="23411"/>
                  <a:pt x="19640" y="23411"/>
                </a:cubicBezTo>
                <a:cubicBezTo>
                  <a:pt x="20167" y="23674"/>
                  <a:pt x="20780" y="23849"/>
                  <a:pt x="21306" y="24200"/>
                </a:cubicBezTo>
                <a:cubicBezTo>
                  <a:pt x="21657" y="24288"/>
                  <a:pt x="21833" y="24551"/>
                  <a:pt x="22183" y="24726"/>
                </a:cubicBezTo>
                <a:cubicBezTo>
                  <a:pt x="22534" y="24989"/>
                  <a:pt x="22797" y="25077"/>
                  <a:pt x="23148" y="25340"/>
                </a:cubicBezTo>
                <a:cubicBezTo>
                  <a:pt x="23498" y="25428"/>
                  <a:pt x="23674" y="25603"/>
                  <a:pt x="24025" y="25778"/>
                </a:cubicBezTo>
                <a:cubicBezTo>
                  <a:pt x="24288" y="25954"/>
                  <a:pt x="24551" y="26041"/>
                  <a:pt x="24901" y="26304"/>
                </a:cubicBezTo>
                <a:lnTo>
                  <a:pt x="26918" y="27269"/>
                </a:lnTo>
                <a:cubicBezTo>
                  <a:pt x="27181" y="27356"/>
                  <a:pt x="27532" y="27532"/>
                  <a:pt x="27882" y="27707"/>
                </a:cubicBezTo>
                <a:cubicBezTo>
                  <a:pt x="27795" y="27795"/>
                  <a:pt x="27795" y="27970"/>
                  <a:pt x="27795" y="28058"/>
                </a:cubicBezTo>
                <a:cubicBezTo>
                  <a:pt x="27532" y="28672"/>
                  <a:pt x="27532" y="29373"/>
                  <a:pt x="27532" y="29987"/>
                </a:cubicBezTo>
                <a:cubicBezTo>
                  <a:pt x="27532" y="30688"/>
                  <a:pt x="27619" y="31302"/>
                  <a:pt x="27882" y="31916"/>
                </a:cubicBezTo>
                <a:cubicBezTo>
                  <a:pt x="28058" y="32530"/>
                  <a:pt x="28496" y="33056"/>
                  <a:pt x="28935" y="33494"/>
                </a:cubicBezTo>
                <a:cubicBezTo>
                  <a:pt x="29198" y="33757"/>
                  <a:pt x="29548" y="33933"/>
                  <a:pt x="29724" y="34108"/>
                </a:cubicBezTo>
                <a:cubicBezTo>
                  <a:pt x="30074" y="34283"/>
                  <a:pt x="30250" y="34283"/>
                  <a:pt x="30601" y="34371"/>
                </a:cubicBezTo>
                <a:cubicBezTo>
                  <a:pt x="30688" y="34546"/>
                  <a:pt x="30951" y="34546"/>
                  <a:pt x="31127" y="34546"/>
                </a:cubicBezTo>
                <a:lnTo>
                  <a:pt x="32003" y="34546"/>
                </a:lnTo>
                <a:cubicBezTo>
                  <a:pt x="32404" y="34546"/>
                  <a:pt x="32748" y="34489"/>
                  <a:pt x="33067" y="34489"/>
                </a:cubicBezTo>
                <a:cubicBezTo>
                  <a:pt x="33306" y="34489"/>
                  <a:pt x="33532" y="34521"/>
                  <a:pt x="33757" y="34634"/>
                </a:cubicBezTo>
                <a:cubicBezTo>
                  <a:pt x="34108" y="34546"/>
                  <a:pt x="34458" y="34283"/>
                  <a:pt x="34809" y="34196"/>
                </a:cubicBezTo>
                <a:lnTo>
                  <a:pt x="35423" y="33845"/>
                </a:lnTo>
                <a:cubicBezTo>
                  <a:pt x="35949" y="33494"/>
                  <a:pt x="36563" y="33056"/>
                  <a:pt x="37001" y="32617"/>
                </a:cubicBezTo>
                <a:cubicBezTo>
                  <a:pt x="37264" y="32354"/>
                  <a:pt x="37615" y="31916"/>
                  <a:pt x="37966" y="31477"/>
                </a:cubicBezTo>
                <a:cubicBezTo>
                  <a:pt x="38316" y="31039"/>
                  <a:pt x="38755" y="30425"/>
                  <a:pt x="39018" y="29899"/>
                </a:cubicBezTo>
                <a:lnTo>
                  <a:pt x="40070" y="28233"/>
                </a:lnTo>
                <a:cubicBezTo>
                  <a:pt x="40070" y="28146"/>
                  <a:pt x="40158" y="28146"/>
                  <a:pt x="40158" y="28058"/>
                </a:cubicBezTo>
                <a:cubicBezTo>
                  <a:pt x="40508" y="27532"/>
                  <a:pt x="40684" y="27093"/>
                  <a:pt x="40947" y="26480"/>
                </a:cubicBezTo>
                <a:cubicBezTo>
                  <a:pt x="41473" y="25428"/>
                  <a:pt x="41999" y="24200"/>
                  <a:pt x="42437" y="22972"/>
                </a:cubicBezTo>
                <a:cubicBezTo>
                  <a:pt x="42788" y="22359"/>
                  <a:pt x="42963" y="21657"/>
                  <a:pt x="43226" y="21044"/>
                </a:cubicBezTo>
                <a:cubicBezTo>
                  <a:pt x="43402" y="20342"/>
                  <a:pt x="43577" y="19816"/>
                  <a:pt x="43665" y="19202"/>
                </a:cubicBezTo>
                <a:cubicBezTo>
                  <a:pt x="43753" y="18588"/>
                  <a:pt x="43840" y="18062"/>
                  <a:pt x="44016" y="17449"/>
                </a:cubicBezTo>
                <a:cubicBezTo>
                  <a:pt x="44016" y="16659"/>
                  <a:pt x="44103" y="15958"/>
                  <a:pt x="44103" y="15257"/>
                </a:cubicBezTo>
                <a:cubicBezTo>
                  <a:pt x="44103" y="14643"/>
                  <a:pt x="44103" y="14117"/>
                  <a:pt x="43840" y="13591"/>
                </a:cubicBezTo>
                <a:cubicBezTo>
                  <a:pt x="43753" y="13152"/>
                  <a:pt x="43577" y="12714"/>
                  <a:pt x="43314" y="12275"/>
                </a:cubicBezTo>
                <a:cubicBezTo>
                  <a:pt x="43226" y="11925"/>
                  <a:pt x="42963" y="11574"/>
                  <a:pt x="42788" y="11311"/>
                </a:cubicBezTo>
                <a:cubicBezTo>
                  <a:pt x="42350" y="10873"/>
                  <a:pt x="41999" y="10522"/>
                  <a:pt x="41473" y="10171"/>
                </a:cubicBezTo>
                <a:cubicBezTo>
                  <a:pt x="41071" y="9903"/>
                  <a:pt x="40567" y="9789"/>
                  <a:pt x="40077" y="9789"/>
                </a:cubicBezTo>
                <a:cubicBezTo>
                  <a:pt x="39926" y="9789"/>
                  <a:pt x="39776" y="9800"/>
                  <a:pt x="39632" y="9820"/>
                </a:cubicBezTo>
                <a:cubicBezTo>
                  <a:pt x="39281" y="9820"/>
                  <a:pt x="39018" y="9820"/>
                  <a:pt x="38842" y="9996"/>
                </a:cubicBezTo>
                <a:cubicBezTo>
                  <a:pt x="38579" y="10083"/>
                  <a:pt x="38316" y="10171"/>
                  <a:pt x="38053" y="10259"/>
                </a:cubicBezTo>
                <a:cubicBezTo>
                  <a:pt x="37966" y="10434"/>
                  <a:pt x="37703" y="10522"/>
                  <a:pt x="37615" y="10610"/>
                </a:cubicBezTo>
                <a:cubicBezTo>
                  <a:pt x="37177" y="10873"/>
                  <a:pt x="36826" y="11136"/>
                  <a:pt x="36563" y="11486"/>
                </a:cubicBezTo>
                <a:cubicBezTo>
                  <a:pt x="36212" y="11837"/>
                  <a:pt x="36124" y="12012"/>
                  <a:pt x="35861" y="12363"/>
                </a:cubicBezTo>
                <a:cubicBezTo>
                  <a:pt x="35774" y="12451"/>
                  <a:pt x="35686" y="12714"/>
                  <a:pt x="35511" y="12889"/>
                </a:cubicBezTo>
                <a:cubicBezTo>
                  <a:pt x="34809" y="12363"/>
                  <a:pt x="34020" y="11837"/>
                  <a:pt x="33231" y="11399"/>
                </a:cubicBezTo>
                <a:cubicBezTo>
                  <a:pt x="32880" y="11136"/>
                  <a:pt x="32617" y="11048"/>
                  <a:pt x="32266" y="10873"/>
                </a:cubicBezTo>
                <a:cubicBezTo>
                  <a:pt x="31828" y="10610"/>
                  <a:pt x="31477" y="10259"/>
                  <a:pt x="31039" y="10083"/>
                </a:cubicBezTo>
                <a:cubicBezTo>
                  <a:pt x="30162" y="9645"/>
                  <a:pt x="29373" y="9119"/>
                  <a:pt x="28496" y="8505"/>
                </a:cubicBezTo>
                <a:cubicBezTo>
                  <a:pt x="28321" y="8418"/>
                  <a:pt x="28058" y="8242"/>
                  <a:pt x="27882" y="8067"/>
                </a:cubicBezTo>
                <a:cubicBezTo>
                  <a:pt x="27970" y="7453"/>
                  <a:pt x="27970" y="6752"/>
                  <a:pt x="28058" y="6050"/>
                </a:cubicBezTo>
                <a:cubicBezTo>
                  <a:pt x="28058" y="5349"/>
                  <a:pt x="27970" y="4735"/>
                  <a:pt x="27795" y="4121"/>
                </a:cubicBezTo>
                <a:cubicBezTo>
                  <a:pt x="27532" y="3858"/>
                  <a:pt x="27444" y="3420"/>
                  <a:pt x="27181" y="3069"/>
                </a:cubicBezTo>
                <a:lnTo>
                  <a:pt x="26567" y="2105"/>
                </a:lnTo>
                <a:cubicBezTo>
                  <a:pt x="26129" y="1403"/>
                  <a:pt x="25427" y="877"/>
                  <a:pt x="24814" y="526"/>
                </a:cubicBezTo>
                <a:cubicBezTo>
                  <a:pt x="24112" y="176"/>
                  <a:pt x="23498" y="88"/>
                  <a:pt x="227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49;p62">
            <a:extLst>
              <a:ext uri="{FF2B5EF4-FFF2-40B4-BE49-F238E27FC236}">
                <a16:creationId xmlns:a16="http://schemas.microsoft.com/office/drawing/2014/main" id="{980D62F4-625C-77AF-F302-14F44118D400}"/>
              </a:ext>
            </a:extLst>
          </p:cNvPr>
          <p:cNvSpPr/>
          <p:nvPr/>
        </p:nvSpPr>
        <p:spPr>
          <a:xfrm flipH="1">
            <a:off x="7889535" y="797719"/>
            <a:ext cx="582765" cy="468909"/>
          </a:xfrm>
          <a:custGeom>
            <a:avLst/>
            <a:gdLst/>
            <a:ahLst/>
            <a:cxnLst/>
            <a:rect l="l" t="t" r="r" b="b"/>
            <a:pathLst>
              <a:path w="26183" h="21220" extrusionOk="0">
                <a:moveTo>
                  <a:pt x="315" y="9563"/>
                </a:moveTo>
                <a:cubicBezTo>
                  <a:pt x="237" y="9504"/>
                  <a:pt x="189" y="9416"/>
                  <a:pt x="178" y="9320"/>
                </a:cubicBezTo>
                <a:cubicBezTo>
                  <a:pt x="40" y="8943"/>
                  <a:pt x="0" y="8536"/>
                  <a:pt x="61" y="8140"/>
                </a:cubicBezTo>
                <a:cubicBezTo>
                  <a:pt x="323" y="6480"/>
                  <a:pt x="2354" y="5200"/>
                  <a:pt x="3703" y="4460"/>
                </a:cubicBezTo>
                <a:cubicBezTo>
                  <a:pt x="4481" y="4035"/>
                  <a:pt x="5284" y="3655"/>
                  <a:pt x="6090" y="3288"/>
                </a:cubicBezTo>
                <a:cubicBezTo>
                  <a:pt x="6681" y="3022"/>
                  <a:pt x="7306" y="2762"/>
                  <a:pt x="7878" y="2459"/>
                </a:cubicBezTo>
                <a:cubicBezTo>
                  <a:pt x="9247" y="1733"/>
                  <a:pt x="10500" y="816"/>
                  <a:pt x="11868" y="90"/>
                </a:cubicBezTo>
                <a:cubicBezTo>
                  <a:pt x="12030" y="0"/>
                  <a:pt x="12233" y="36"/>
                  <a:pt x="12355" y="176"/>
                </a:cubicBezTo>
                <a:cubicBezTo>
                  <a:pt x="12392" y="204"/>
                  <a:pt x="12426" y="239"/>
                  <a:pt x="12453" y="277"/>
                </a:cubicBezTo>
                <a:cubicBezTo>
                  <a:pt x="12619" y="514"/>
                  <a:pt x="12931" y="797"/>
                  <a:pt x="13143" y="994"/>
                </a:cubicBezTo>
                <a:cubicBezTo>
                  <a:pt x="13581" y="1407"/>
                  <a:pt x="14037" y="1803"/>
                  <a:pt x="14494" y="2195"/>
                </a:cubicBezTo>
                <a:cubicBezTo>
                  <a:pt x="15743" y="3261"/>
                  <a:pt x="17024" y="4301"/>
                  <a:pt x="18313" y="5321"/>
                </a:cubicBezTo>
                <a:cubicBezTo>
                  <a:pt x="19576" y="6321"/>
                  <a:pt x="20853" y="7312"/>
                  <a:pt x="22152" y="8266"/>
                </a:cubicBezTo>
                <a:cubicBezTo>
                  <a:pt x="22636" y="8622"/>
                  <a:pt x="23125" y="8974"/>
                  <a:pt x="23623" y="9310"/>
                </a:cubicBezTo>
                <a:cubicBezTo>
                  <a:pt x="23881" y="9483"/>
                  <a:pt x="24198" y="9704"/>
                  <a:pt x="24483" y="9840"/>
                </a:cubicBezTo>
                <a:cubicBezTo>
                  <a:pt x="24830" y="9861"/>
                  <a:pt x="25002" y="10366"/>
                  <a:pt x="24663" y="10584"/>
                </a:cubicBezTo>
                <a:cubicBezTo>
                  <a:pt x="24120" y="10932"/>
                  <a:pt x="23468" y="11208"/>
                  <a:pt x="22863" y="11445"/>
                </a:cubicBezTo>
                <a:cubicBezTo>
                  <a:pt x="22863" y="11640"/>
                  <a:pt x="22909" y="11854"/>
                  <a:pt x="22963" y="12040"/>
                </a:cubicBezTo>
                <a:cubicBezTo>
                  <a:pt x="23961" y="12384"/>
                  <a:pt x="24883" y="12891"/>
                  <a:pt x="25868" y="13258"/>
                </a:cubicBezTo>
                <a:cubicBezTo>
                  <a:pt x="25933" y="13281"/>
                  <a:pt x="25991" y="13319"/>
                  <a:pt x="26038" y="13369"/>
                </a:cubicBezTo>
                <a:cubicBezTo>
                  <a:pt x="26159" y="13495"/>
                  <a:pt x="26182" y="13667"/>
                  <a:pt x="26126" y="13828"/>
                </a:cubicBezTo>
                <a:cubicBezTo>
                  <a:pt x="26052" y="14031"/>
                  <a:pt x="25868" y="14195"/>
                  <a:pt x="25694" y="14314"/>
                </a:cubicBezTo>
                <a:cubicBezTo>
                  <a:pt x="24958" y="14821"/>
                  <a:pt x="24187" y="15297"/>
                  <a:pt x="23424" y="15766"/>
                </a:cubicBezTo>
                <a:cubicBezTo>
                  <a:pt x="22425" y="16380"/>
                  <a:pt x="21419" y="16986"/>
                  <a:pt x="20406" y="17583"/>
                </a:cubicBezTo>
                <a:cubicBezTo>
                  <a:pt x="19105" y="18353"/>
                  <a:pt x="17799" y="19115"/>
                  <a:pt x="16489" y="19872"/>
                </a:cubicBezTo>
                <a:cubicBezTo>
                  <a:pt x="15750" y="20297"/>
                  <a:pt x="15008" y="20731"/>
                  <a:pt x="14260" y="21144"/>
                </a:cubicBezTo>
                <a:cubicBezTo>
                  <a:pt x="14237" y="21159"/>
                  <a:pt x="14214" y="21171"/>
                  <a:pt x="14188" y="21182"/>
                </a:cubicBezTo>
                <a:cubicBezTo>
                  <a:pt x="14151" y="21205"/>
                  <a:pt x="14109" y="21220"/>
                  <a:pt x="14065" y="21220"/>
                </a:cubicBezTo>
                <a:cubicBezTo>
                  <a:pt x="14042" y="21220"/>
                  <a:pt x="14017" y="21220"/>
                  <a:pt x="13993" y="21215"/>
                </a:cubicBezTo>
                <a:cubicBezTo>
                  <a:pt x="13914" y="21209"/>
                  <a:pt x="13838" y="21186"/>
                  <a:pt x="13771" y="21146"/>
                </a:cubicBezTo>
                <a:cubicBezTo>
                  <a:pt x="13763" y="21142"/>
                  <a:pt x="13755" y="21136"/>
                  <a:pt x="13746" y="21129"/>
                </a:cubicBezTo>
                <a:cubicBezTo>
                  <a:pt x="9154" y="17424"/>
                  <a:pt x="4621" y="13597"/>
                  <a:pt x="315" y="9563"/>
                </a:cubicBezTo>
                <a:close/>
                <a:moveTo>
                  <a:pt x="12740" y="13738"/>
                </a:moveTo>
                <a:cubicBezTo>
                  <a:pt x="13128" y="14109"/>
                  <a:pt x="13516" y="14488"/>
                  <a:pt x="13878" y="14882"/>
                </a:cubicBezTo>
                <a:cubicBezTo>
                  <a:pt x="15062" y="13551"/>
                  <a:pt x="17273" y="12669"/>
                  <a:pt x="18883" y="12072"/>
                </a:cubicBezTo>
                <a:cubicBezTo>
                  <a:pt x="19805" y="11728"/>
                  <a:pt x="20735" y="11412"/>
                  <a:pt x="21660" y="11070"/>
                </a:cubicBezTo>
                <a:cubicBezTo>
                  <a:pt x="22311" y="10831"/>
                  <a:pt x="22997" y="10571"/>
                  <a:pt x="23625" y="10253"/>
                </a:cubicBezTo>
                <a:cubicBezTo>
                  <a:pt x="23032" y="9898"/>
                  <a:pt x="22439" y="9469"/>
                  <a:pt x="21884" y="9069"/>
                </a:cubicBezTo>
                <a:cubicBezTo>
                  <a:pt x="21706" y="9198"/>
                  <a:pt x="21475" y="9318"/>
                  <a:pt x="21297" y="9408"/>
                </a:cubicBezTo>
                <a:cubicBezTo>
                  <a:pt x="20918" y="9601"/>
                  <a:pt x="20526" y="9775"/>
                  <a:pt x="20138" y="9947"/>
                </a:cubicBezTo>
                <a:cubicBezTo>
                  <a:pt x="19111" y="10399"/>
                  <a:pt x="18076" y="10825"/>
                  <a:pt x="17053" y="11277"/>
                </a:cubicBezTo>
                <a:cubicBezTo>
                  <a:pt x="16035" y="11728"/>
                  <a:pt x="13539" y="12826"/>
                  <a:pt x="12740" y="13736"/>
                </a:cubicBezTo>
                <a:close/>
                <a:moveTo>
                  <a:pt x="21173" y="8551"/>
                </a:moveTo>
                <a:cubicBezTo>
                  <a:pt x="20029" y="7706"/>
                  <a:pt x="18902" y="6834"/>
                  <a:pt x="17787" y="5950"/>
                </a:cubicBezTo>
                <a:cubicBezTo>
                  <a:pt x="16538" y="4961"/>
                  <a:pt x="15299" y="3951"/>
                  <a:pt x="14092" y="2911"/>
                </a:cubicBezTo>
                <a:cubicBezTo>
                  <a:pt x="13627" y="2511"/>
                  <a:pt x="13164" y="2104"/>
                  <a:pt x="12713" y="1685"/>
                </a:cubicBezTo>
                <a:cubicBezTo>
                  <a:pt x="12468" y="1455"/>
                  <a:pt x="12200" y="1203"/>
                  <a:pt x="11971" y="943"/>
                </a:cubicBezTo>
                <a:cubicBezTo>
                  <a:pt x="10946" y="1520"/>
                  <a:pt x="9997" y="2224"/>
                  <a:pt x="8962" y="2786"/>
                </a:cubicBezTo>
                <a:cubicBezTo>
                  <a:pt x="7075" y="3806"/>
                  <a:pt x="5061" y="4647"/>
                  <a:pt x="3245" y="5789"/>
                </a:cubicBezTo>
                <a:cubicBezTo>
                  <a:pt x="3506" y="5973"/>
                  <a:pt x="3760" y="6166"/>
                  <a:pt x="4014" y="6359"/>
                </a:cubicBezTo>
                <a:cubicBezTo>
                  <a:pt x="4494" y="6721"/>
                  <a:pt x="4967" y="7094"/>
                  <a:pt x="5439" y="7469"/>
                </a:cubicBezTo>
                <a:cubicBezTo>
                  <a:pt x="6629" y="8417"/>
                  <a:pt x="7807" y="9387"/>
                  <a:pt x="8968" y="10376"/>
                </a:cubicBezTo>
                <a:cubicBezTo>
                  <a:pt x="10043" y="11290"/>
                  <a:pt x="11112" y="12223"/>
                  <a:pt x="12147" y="13182"/>
                </a:cubicBezTo>
                <a:cubicBezTo>
                  <a:pt x="13013" y="12118"/>
                  <a:pt x="15517" y="11036"/>
                  <a:pt x="16663" y="10536"/>
                </a:cubicBezTo>
                <a:cubicBezTo>
                  <a:pt x="17602" y="10127"/>
                  <a:pt x="18552" y="9743"/>
                  <a:pt x="19493" y="9339"/>
                </a:cubicBezTo>
                <a:cubicBezTo>
                  <a:pt x="19872" y="9175"/>
                  <a:pt x="20251" y="9010"/>
                  <a:pt x="20624" y="8832"/>
                </a:cubicBezTo>
                <a:cubicBezTo>
                  <a:pt x="20805" y="8746"/>
                  <a:pt x="20993" y="8654"/>
                  <a:pt x="21173" y="8551"/>
                </a:cubicBezTo>
                <a:close/>
                <a:moveTo>
                  <a:pt x="8681" y="8155"/>
                </a:moveTo>
                <a:cubicBezTo>
                  <a:pt x="10104" y="6740"/>
                  <a:pt x="11973" y="5829"/>
                  <a:pt x="13807" y="5072"/>
                </a:cubicBezTo>
                <a:cubicBezTo>
                  <a:pt x="14283" y="4875"/>
                  <a:pt x="14033" y="4118"/>
                  <a:pt x="13551" y="4317"/>
                </a:cubicBezTo>
                <a:cubicBezTo>
                  <a:pt x="11598" y="5124"/>
                  <a:pt x="9632" y="6084"/>
                  <a:pt x="8117" y="7591"/>
                </a:cubicBezTo>
                <a:cubicBezTo>
                  <a:pt x="7750" y="7958"/>
                  <a:pt x="8312" y="8522"/>
                  <a:pt x="8681" y="8157"/>
                </a:cubicBezTo>
                <a:close/>
                <a:moveTo>
                  <a:pt x="11669" y="8542"/>
                </a:moveTo>
                <a:lnTo>
                  <a:pt x="14255" y="7088"/>
                </a:lnTo>
                <a:cubicBezTo>
                  <a:pt x="14538" y="6929"/>
                  <a:pt x="14507" y="6541"/>
                  <a:pt x="14241" y="6392"/>
                </a:cubicBezTo>
                <a:cubicBezTo>
                  <a:pt x="14121" y="6325"/>
                  <a:pt x="13975" y="6327"/>
                  <a:pt x="13857" y="6396"/>
                </a:cubicBezTo>
                <a:lnTo>
                  <a:pt x="11271" y="7851"/>
                </a:lnTo>
                <a:cubicBezTo>
                  <a:pt x="10988" y="8010"/>
                  <a:pt x="11022" y="8398"/>
                  <a:pt x="11286" y="8547"/>
                </a:cubicBezTo>
                <a:cubicBezTo>
                  <a:pt x="11405" y="8614"/>
                  <a:pt x="11552" y="8612"/>
                  <a:pt x="11669" y="8542"/>
                </a:cubicBezTo>
                <a:close/>
                <a:moveTo>
                  <a:pt x="14224" y="8178"/>
                </a:moveTo>
                <a:cubicBezTo>
                  <a:pt x="14214" y="8178"/>
                  <a:pt x="14205" y="8178"/>
                  <a:pt x="14195" y="8180"/>
                </a:cubicBezTo>
                <a:cubicBezTo>
                  <a:pt x="13342" y="8304"/>
                  <a:pt x="13042" y="9167"/>
                  <a:pt x="13335" y="9907"/>
                </a:cubicBezTo>
                <a:cubicBezTo>
                  <a:pt x="13606" y="10588"/>
                  <a:pt x="14467" y="10953"/>
                  <a:pt x="15092" y="10498"/>
                </a:cubicBezTo>
                <a:cubicBezTo>
                  <a:pt x="15563" y="10152"/>
                  <a:pt x="15731" y="9483"/>
                  <a:pt x="15569" y="8936"/>
                </a:cubicBezTo>
                <a:cubicBezTo>
                  <a:pt x="15391" y="8325"/>
                  <a:pt x="14817" y="8071"/>
                  <a:pt x="14224" y="8178"/>
                </a:cubicBezTo>
                <a:close/>
                <a:moveTo>
                  <a:pt x="9429" y="8882"/>
                </a:moveTo>
                <a:cubicBezTo>
                  <a:pt x="10850" y="7467"/>
                  <a:pt x="12721" y="6556"/>
                  <a:pt x="14553" y="5799"/>
                </a:cubicBezTo>
                <a:cubicBezTo>
                  <a:pt x="15031" y="5602"/>
                  <a:pt x="14781" y="4846"/>
                  <a:pt x="14299" y="5045"/>
                </a:cubicBezTo>
                <a:cubicBezTo>
                  <a:pt x="12346" y="5852"/>
                  <a:pt x="10380" y="6811"/>
                  <a:pt x="8865" y="8318"/>
                </a:cubicBezTo>
                <a:cubicBezTo>
                  <a:pt x="8498" y="8685"/>
                  <a:pt x="9060" y="9251"/>
                  <a:pt x="9429" y="8884"/>
                </a:cubicBezTo>
                <a:close/>
                <a:moveTo>
                  <a:pt x="14178" y="9022"/>
                </a:moveTo>
                <a:cubicBezTo>
                  <a:pt x="13935" y="9152"/>
                  <a:pt x="14002" y="9532"/>
                  <a:pt x="14130" y="9720"/>
                </a:cubicBezTo>
                <a:cubicBezTo>
                  <a:pt x="14253" y="9903"/>
                  <a:pt x="14538" y="9976"/>
                  <a:pt x="14691" y="9789"/>
                </a:cubicBezTo>
                <a:cubicBezTo>
                  <a:pt x="14832" y="9620"/>
                  <a:pt x="14876" y="9337"/>
                  <a:pt x="14796" y="9133"/>
                </a:cubicBezTo>
                <a:cubicBezTo>
                  <a:pt x="14737" y="8980"/>
                  <a:pt x="14589" y="8955"/>
                  <a:pt x="14444" y="8968"/>
                </a:cubicBezTo>
                <a:cubicBezTo>
                  <a:pt x="14417" y="8972"/>
                  <a:pt x="14390" y="8976"/>
                  <a:pt x="14360" y="8976"/>
                </a:cubicBezTo>
                <a:cubicBezTo>
                  <a:pt x="14299" y="8987"/>
                  <a:pt x="14237" y="9004"/>
                  <a:pt x="14178" y="9022"/>
                </a:cubicBezTo>
                <a:close/>
                <a:moveTo>
                  <a:pt x="12109" y="14289"/>
                </a:moveTo>
                <a:cubicBezTo>
                  <a:pt x="11127" y="15280"/>
                  <a:pt x="10930" y="16894"/>
                  <a:pt x="11535" y="18137"/>
                </a:cubicBezTo>
                <a:cubicBezTo>
                  <a:pt x="12047" y="18577"/>
                  <a:pt x="12560" y="19015"/>
                  <a:pt x="13073" y="19451"/>
                </a:cubicBezTo>
                <a:cubicBezTo>
                  <a:pt x="12755" y="18260"/>
                  <a:pt x="12988" y="16684"/>
                  <a:pt x="13434" y="15645"/>
                </a:cubicBezTo>
                <a:cubicBezTo>
                  <a:pt x="13015" y="15175"/>
                  <a:pt x="12562" y="14725"/>
                  <a:pt x="12109" y="14289"/>
                </a:cubicBezTo>
                <a:close/>
                <a:moveTo>
                  <a:pt x="11544" y="13748"/>
                </a:moveTo>
                <a:cubicBezTo>
                  <a:pt x="10556" y="12822"/>
                  <a:pt x="9540" y="11923"/>
                  <a:pt x="8513" y="11038"/>
                </a:cubicBezTo>
                <a:cubicBezTo>
                  <a:pt x="7312" y="10005"/>
                  <a:pt x="6090" y="8987"/>
                  <a:pt x="4848" y="8000"/>
                </a:cubicBezTo>
                <a:cubicBezTo>
                  <a:pt x="4368" y="7620"/>
                  <a:pt x="3886" y="7243"/>
                  <a:pt x="3393" y="6876"/>
                </a:cubicBezTo>
                <a:cubicBezTo>
                  <a:pt x="3115" y="6669"/>
                  <a:pt x="2823" y="6453"/>
                  <a:pt x="2530" y="6264"/>
                </a:cubicBezTo>
                <a:cubicBezTo>
                  <a:pt x="2423" y="6340"/>
                  <a:pt x="2316" y="6417"/>
                  <a:pt x="2211" y="6497"/>
                </a:cubicBezTo>
                <a:cubicBezTo>
                  <a:pt x="1509" y="7031"/>
                  <a:pt x="648" y="8084"/>
                  <a:pt x="925" y="9035"/>
                </a:cubicBezTo>
                <a:cubicBezTo>
                  <a:pt x="3194" y="10854"/>
                  <a:pt x="5395" y="12788"/>
                  <a:pt x="7585" y="14702"/>
                </a:cubicBezTo>
                <a:cubicBezTo>
                  <a:pt x="8532" y="15528"/>
                  <a:pt x="9481" y="16353"/>
                  <a:pt x="10429" y="17181"/>
                </a:cubicBezTo>
                <a:cubicBezTo>
                  <a:pt x="10274" y="15942"/>
                  <a:pt x="10670" y="14654"/>
                  <a:pt x="11544" y="13748"/>
                </a:cubicBezTo>
                <a:close/>
                <a:moveTo>
                  <a:pt x="14364" y="20119"/>
                </a:moveTo>
                <a:cubicBezTo>
                  <a:pt x="15064" y="19734"/>
                  <a:pt x="15760" y="19312"/>
                  <a:pt x="16448" y="18904"/>
                </a:cubicBezTo>
                <a:cubicBezTo>
                  <a:pt x="17514" y="18267"/>
                  <a:pt x="18579" y="17625"/>
                  <a:pt x="19639" y="16982"/>
                </a:cubicBezTo>
                <a:cubicBezTo>
                  <a:pt x="20836" y="16257"/>
                  <a:pt x="22033" y="15532"/>
                  <a:pt x="23229" y="14809"/>
                </a:cubicBezTo>
                <a:cubicBezTo>
                  <a:pt x="22772" y="13931"/>
                  <a:pt x="22181" y="12738"/>
                  <a:pt x="22083" y="11743"/>
                </a:cubicBezTo>
                <a:cubicBezTo>
                  <a:pt x="21088" y="12114"/>
                  <a:pt x="20084" y="12457"/>
                  <a:pt x="19092" y="12839"/>
                </a:cubicBezTo>
                <a:cubicBezTo>
                  <a:pt x="17558" y="13432"/>
                  <a:pt x="15452" y="14318"/>
                  <a:pt x="14358" y="15590"/>
                </a:cubicBezTo>
                <a:cubicBezTo>
                  <a:pt x="14346" y="15620"/>
                  <a:pt x="14333" y="15647"/>
                  <a:pt x="14318" y="15676"/>
                </a:cubicBezTo>
                <a:cubicBezTo>
                  <a:pt x="14295" y="15771"/>
                  <a:pt x="14258" y="15861"/>
                  <a:pt x="14207" y="15942"/>
                </a:cubicBezTo>
                <a:cubicBezTo>
                  <a:pt x="14012" y="16462"/>
                  <a:pt x="13880" y="17039"/>
                  <a:pt x="13811" y="17588"/>
                </a:cubicBezTo>
                <a:cubicBezTo>
                  <a:pt x="13723" y="18273"/>
                  <a:pt x="13658" y="19683"/>
                  <a:pt x="14364" y="20119"/>
                </a:cubicBezTo>
                <a:close/>
                <a:moveTo>
                  <a:pt x="24960" y="13771"/>
                </a:moveTo>
                <a:cubicBezTo>
                  <a:pt x="24619" y="13614"/>
                  <a:pt x="24271" y="13465"/>
                  <a:pt x="23931" y="13317"/>
                </a:cubicBezTo>
                <a:cubicBezTo>
                  <a:pt x="23728" y="13226"/>
                  <a:pt x="23525" y="13138"/>
                  <a:pt x="23322" y="13052"/>
                </a:cubicBezTo>
                <a:cubicBezTo>
                  <a:pt x="23493" y="13509"/>
                  <a:pt x="23692" y="13958"/>
                  <a:pt x="23915" y="14396"/>
                </a:cubicBezTo>
                <a:cubicBezTo>
                  <a:pt x="24260" y="14186"/>
                  <a:pt x="24610" y="13972"/>
                  <a:pt x="24960" y="137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50;p62">
            <a:extLst>
              <a:ext uri="{FF2B5EF4-FFF2-40B4-BE49-F238E27FC236}">
                <a16:creationId xmlns:a16="http://schemas.microsoft.com/office/drawing/2014/main" id="{88F34A0E-4BED-5374-53AE-FEB0B4542376}"/>
              </a:ext>
            </a:extLst>
          </p:cNvPr>
          <p:cNvSpPr/>
          <p:nvPr/>
        </p:nvSpPr>
        <p:spPr>
          <a:xfrm flipH="1">
            <a:off x="7960175" y="4431892"/>
            <a:ext cx="488447" cy="367305"/>
          </a:xfrm>
          <a:custGeom>
            <a:avLst/>
            <a:gdLst/>
            <a:ahLst/>
            <a:cxnLst/>
            <a:rect l="l" t="t" r="r" b="b"/>
            <a:pathLst>
              <a:path w="22209" h="16622" extrusionOk="0">
                <a:moveTo>
                  <a:pt x="9691" y="317"/>
                </a:moveTo>
                <a:cubicBezTo>
                  <a:pt x="13289" y="0"/>
                  <a:pt x="16265" y="1046"/>
                  <a:pt x="18694" y="3760"/>
                </a:cubicBezTo>
                <a:cubicBezTo>
                  <a:pt x="19396" y="4546"/>
                  <a:pt x="20069" y="5345"/>
                  <a:pt x="20691" y="6195"/>
                </a:cubicBezTo>
                <a:cubicBezTo>
                  <a:pt x="21169" y="6845"/>
                  <a:pt x="21614" y="7518"/>
                  <a:pt x="22052" y="8193"/>
                </a:cubicBezTo>
                <a:cubicBezTo>
                  <a:pt x="22209" y="8434"/>
                  <a:pt x="22070" y="8729"/>
                  <a:pt x="21821" y="8826"/>
                </a:cubicBezTo>
                <a:cubicBezTo>
                  <a:pt x="18579" y="10163"/>
                  <a:pt x="15362" y="11550"/>
                  <a:pt x="12101" y="12845"/>
                </a:cubicBezTo>
                <a:cubicBezTo>
                  <a:pt x="10257" y="13579"/>
                  <a:pt x="8400" y="14289"/>
                  <a:pt x="6524" y="14935"/>
                </a:cubicBezTo>
                <a:cubicBezTo>
                  <a:pt x="4860" y="15509"/>
                  <a:pt x="3159" y="16045"/>
                  <a:pt x="1446" y="16450"/>
                </a:cubicBezTo>
                <a:cubicBezTo>
                  <a:pt x="719" y="16622"/>
                  <a:pt x="350" y="14585"/>
                  <a:pt x="279" y="14157"/>
                </a:cubicBezTo>
                <a:cubicBezTo>
                  <a:pt x="0" y="12487"/>
                  <a:pt x="44" y="10640"/>
                  <a:pt x="359" y="8981"/>
                </a:cubicBezTo>
                <a:cubicBezTo>
                  <a:pt x="1312" y="3970"/>
                  <a:pt x="4577" y="897"/>
                  <a:pt x="9691" y="317"/>
                </a:cubicBezTo>
                <a:close/>
                <a:moveTo>
                  <a:pt x="7235" y="1633"/>
                </a:moveTo>
                <a:cubicBezTo>
                  <a:pt x="6139" y="1981"/>
                  <a:pt x="5129" y="2561"/>
                  <a:pt x="4278" y="3335"/>
                </a:cubicBezTo>
                <a:cubicBezTo>
                  <a:pt x="4420" y="3431"/>
                  <a:pt x="4552" y="3540"/>
                  <a:pt x="4676" y="3660"/>
                </a:cubicBezTo>
                <a:cubicBezTo>
                  <a:pt x="5074" y="4054"/>
                  <a:pt x="4468" y="4663"/>
                  <a:pt x="4068" y="4272"/>
                </a:cubicBezTo>
                <a:cubicBezTo>
                  <a:pt x="3947" y="4150"/>
                  <a:pt x="3808" y="4043"/>
                  <a:pt x="3657" y="3959"/>
                </a:cubicBezTo>
                <a:cubicBezTo>
                  <a:pt x="3012" y="4676"/>
                  <a:pt x="2492" y="5500"/>
                  <a:pt x="2092" y="6376"/>
                </a:cubicBezTo>
                <a:lnTo>
                  <a:pt x="2151" y="6403"/>
                </a:lnTo>
                <a:cubicBezTo>
                  <a:pt x="2431" y="6506"/>
                  <a:pt x="2869" y="6711"/>
                  <a:pt x="2708" y="7094"/>
                </a:cubicBezTo>
                <a:cubicBezTo>
                  <a:pt x="2704" y="7101"/>
                  <a:pt x="2702" y="7107"/>
                  <a:pt x="2698" y="7115"/>
                </a:cubicBezTo>
                <a:cubicBezTo>
                  <a:pt x="2578" y="7317"/>
                  <a:pt x="2352" y="7365"/>
                  <a:pt x="2136" y="7312"/>
                </a:cubicBezTo>
                <a:cubicBezTo>
                  <a:pt x="2006" y="7279"/>
                  <a:pt x="1886" y="7224"/>
                  <a:pt x="1767" y="7172"/>
                </a:cubicBezTo>
                <a:cubicBezTo>
                  <a:pt x="1499" y="7920"/>
                  <a:pt x="1304" y="8694"/>
                  <a:pt x="1191" y="9479"/>
                </a:cubicBezTo>
                <a:cubicBezTo>
                  <a:pt x="1381" y="9440"/>
                  <a:pt x="1576" y="9417"/>
                  <a:pt x="1771" y="9410"/>
                </a:cubicBezTo>
                <a:cubicBezTo>
                  <a:pt x="2333" y="9398"/>
                  <a:pt x="2339" y="10259"/>
                  <a:pt x="1780" y="10272"/>
                </a:cubicBezTo>
                <a:cubicBezTo>
                  <a:pt x="1549" y="10278"/>
                  <a:pt x="1319" y="10328"/>
                  <a:pt x="1092" y="10376"/>
                </a:cubicBezTo>
                <a:cubicBezTo>
                  <a:pt x="1040" y="11112"/>
                  <a:pt x="1050" y="11850"/>
                  <a:pt x="1128" y="12581"/>
                </a:cubicBezTo>
                <a:cubicBezTo>
                  <a:pt x="1210" y="12529"/>
                  <a:pt x="1293" y="12476"/>
                  <a:pt x="1379" y="12432"/>
                </a:cubicBezTo>
                <a:cubicBezTo>
                  <a:pt x="1522" y="12355"/>
                  <a:pt x="1696" y="12365"/>
                  <a:pt x="1828" y="12460"/>
                </a:cubicBezTo>
                <a:cubicBezTo>
                  <a:pt x="2088" y="12644"/>
                  <a:pt x="2096" y="13030"/>
                  <a:pt x="1801" y="13185"/>
                </a:cubicBezTo>
                <a:cubicBezTo>
                  <a:pt x="1612" y="13283"/>
                  <a:pt x="1438" y="13409"/>
                  <a:pt x="1266" y="13533"/>
                </a:cubicBezTo>
                <a:cubicBezTo>
                  <a:pt x="1373" y="14113"/>
                  <a:pt x="1522" y="14683"/>
                  <a:pt x="1715" y="15241"/>
                </a:cubicBezTo>
                <a:cubicBezTo>
                  <a:pt x="2813" y="14886"/>
                  <a:pt x="3907" y="14503"/>
                  <a:pt x="4997" y="14130"/>
                </a:cubicBezTo>
                <a:cubicBezTo>
                  <a:pt x="7132" y="13398"/>
                  <a:pt x="9261" y="12657"/>
                  <a:pt x="11386" y="11898"/>
                </a:cubicBezTo>
                <a:cubicBezTo>
                  <a:pt x="13555" y="11125"/>
                  <a:pt x="15731" y="10339"/>
                  <a:pt x="17873" y="9490"/>
                </a:cubicBezTo>
                <a:cubicBezTo>
                  <a:pt x="18250" y="9341"/>
                  <a:pt x="20656" y="8388"/>
                  <a:pt x="20983" y="8071"/>
                </a:cubicBezTo>
                <a:cubicBezTo>
                  <a:pt x="20924" y="7950"/>
                  <a:pt x="20673" y="7641"/>
                  <a:pt x="20618" y="7572"/>
                </a:cubicBezTo>
                <a:cubicBezTo>
                  <a:pt x="20300" y="7172"/>
                  <a:pt x="19989" y="6772"/>
                  <a:pt x="19694" y="6355"/>
                </a:cubicBezTo>
                <a:cubicBezTo>
                  <a:pt x="19530" y="6483"/>
                  <a:pt x="19359" y="6596"/>
                  <a:pt x="19176" y="6692"/>
                </a:cubicBezTo>
                <a:cubicBezTo>
                  <a:pt x="19032" y="6772"/>
                  <a:pt x="18853" y="6757"/>
                  <a:pt x="18721" y="6659"/>
                </a:cubicBezTo>
                <a:cubicBezTo>
                  <a:pt x="18468" y="6472"/>
                  <a:pt x="18464" y="6093"/>
                  <a:pt x="18757" y="5940"/>
                </a:cubicBezTo>
                <a:cubicBezTo>
                  <a:pt x="18908" y="5860"/>
                  <a:pt x="19053" y="5766"/>
                  <a:pt x="19189" y="5659"/>
                </a:cubicBezTo>
                <a:cubicBezTo>
                  <a:pt x="18721" y="5085"/>
                  <a:pt x="18239" y="4525"/>
                  <a:pt x="17736" y="3980"/>
                </a:cubicBezTo>
                <a:cubicBezTo>
                  <a:pt x="17674" y="4039"/>
                  <a:pt x="17613" y="4102"/>
                  <a:pt x="17552" y="4165"/>
                </a:cubicBezTo>
                <a:cubicBezTo>
                  <a:pt x="17546" y="4171"/>
                  <a:pt x="17539" y="4177"/>
                  <a:pt x="17533" y="4181"/>
                </a:cubicBezTo>
                <a:cubicBezTo>
                  <a:pt x="16974" y="4617"/>
                  <a:pt x="16370" y="4003"/>
                  <a:pt x="16938" y="3557"/>
                </a:cubicBezTo>
                <a:cubicBezTo>
                  <a:pt x="17003" y="3484"/>
                  <a:pt x="17062" y="3406"/>
                  <a:pt x="17114" y="3326"/>
                </a:cubicBezTo>
                <a:cubicBezTo>
                  <a:pt x="16391" y="2622"/>
                  <a:pt x="15519" y="2113"/>
                  <a:pt x="14576" y="1767"/>
                </a:cubicBezTo>
                <a:cubicBezTo>
                  <a:pt x="14576" y="1861"/>
                  <a:pt x="14572" y="1956"/>
                  <a:pt x="14572" y="2048"/>
                </a:cubicBezTo>
                <a:cubicBezTo>
                  <a:pt x="14572" y="2610"/>
                  <a:pt x="13711" y="2610"/>
                  <a:pt x="13711" y="2048"/>
                </a:cubicBezTo>
                <a:cubicBezTo>
                  <a:pt x="13711" y="1868"/>
                  <a:pt x="13723" y="1681"/>
                  <a:pt x="13713" y="1499"/>
                </a:cubicBezTo>
                <a:cubicBezTo>
                  <a:pt x="12923" y="1298"/>
                  <a:pt x="12112" y="1180"/>
                  <a:pt x="11294" y="1153"/>
                </a:cubicBezTo>
                <a:cubicBezTo>
                  <a:pt x="11311" y="1208"/>
                  <a:pt x="11328" y="1262"/>
                  <a:pt x="11342" y="1319"/>
                </a:cubicBezTo>
                <a:cubicBezTo>
                  <a:pt x="11485" y="1864"/>
                  <a:pt x="10653" y="2086"/>
                  <a:pt x="10510" y="1543"/>
                </a:cubicBezTo>
                <a:cubicBezTo>
                  <a:pt x="10475" y="1413"/>
                  <a:pt x="10433" y="1287"/>
                  <a:pt x="10383" y="1161"/>
                </a:cubicBezTo>
                <a:cubicBezTo>
                  <a:pt x="10380" y="1157"/>
                  <a:pt x="10378" y="1153"/>
                  <a:pt x="10378" y="1149"/>
                </a:cubicBezTo>
                <a:cubicBezTo>
                  <a:pt x="9704" y="1170"/>
                  <a:pt x="9031" y="1239"/>
                  <a:pt x="8364" y="1356"/>
                </a:cubicBezTo>
                <a:cubicBezTo>
                  <a:pt x="8325" y="1363"/>
                  <a:pt x="8285" y="1371"/>
                  <a:pt x="8245" y="1379"/>
                </a:cubicBezTo>
                <a:cubicBezTo>
                  <a:pt x="8312" y="1514"/>
                  <a:pt x="8373" y="1652"/>
                  <a:pt x="8427" y="1792"/>
                </a:cubicBezTo>
                <a:cubicBezTo>
                  <a:pt x="8519" y="2019"/>
                  <a:pt x="8360" y="2279"/>
                  <a:pt x="8134" y="2341"/>
                </a:cubicBezTo>
                <a:cubicBezTo>
                  <a:pt x="7813" y="2429"/>
                  <a:pt x="7434" y="1943"/>
                  <a:pt x="7235" y="1635"/>
                </a:cubicBezTo>
                <a:close/>
                <a:moveTo>
                  <a:pt x="11131" y="8545"/>
                </a:moveTo>
                <a:lnTo>
                  <a:pt x="11135" y="8549"/>
                </a:lnTo>
                <a:cubicBezTo>
                  <a:pt x="11659" y="9144"/>
                  <a:pt x="13629" y="8411"/>
                  <a:pt x="14230" y="8188"/>
                </a:cubicBezTo>
                <a:cubicBezTo>
                  <a:pt x="14794" y="7979"/>
                  <a:pt x="15356" y="7742"/>
                  <a:pt x="15898" y="7484"/>
                </a:cubicBezTo>
                <a:cubicBezTo>
                  <a:pt x="16160" y="7363"/>
                  <a:pt x="16636" y="7145"/>
                  <a:pt x="16856" y="6960"/>
                </a:cubicBezTo>
                <a:cubicBezTo>
                  <a:pt x="16860" y="6958"/>
                  <a:pt x="16863" y="6956"/>
                  <a:pt x="16867" y="6952"/>
                </a:cubicBezTo>
                <a:cubicBezTo>
                  <a:pt x="17018" y="6803"/>
                  <a:pt x="17122" y="6623"/>
                  <a:pt x="17143" y="6409"/>
                </a:cubicBezTo>
                <a:cubicBezTo>
                  <a:pt x="17227" y="5560"/>
                  <a:pt x="15882" y="4699"/>
                  <a:pt x="15261" y="4320"/>
                </a:cubicBezTo>
                <a:cubicBezTo>
                  <a:pt x="14618" y="3926"/>
                  <a:pt x="13952" y="3593"/>
                  <a:pt x="13277" y="3255"/>
                </a:cubicBezTo>
                <a:cubicBezTo>
                  <a:pt x="12411" y="2823"/>
                  <a:pt x="9848" y="1788"/>
                  <a:pt x="9062" y="2593"/>
                </a:cubicBezTo>
                <a:cubicBezTo>
                  <a:pt x="8878" y="2779"/>
                  <a:pt x="8817" y="3031"/>
                  <a:pt x="8828" y="3289"/>
                </a:cubicBezTo>
                <a:cubicBezTo>
                  <a:pt x="8848" y="3848"/>
                  <a:pt x="10726" y="8050"/>
                  <a:pt x="11131" y="8545"/>
                </a:cubicBezTo>
                <a:close/>
                <a:moveTo>
                  <a:pt x="3903" y="11399"/>
                </a:moveTo>
                <a:cubicBezTo>
                  <a:pt x="3986" y="11598"/>
                  <a:pt x="4257" y="11479"/>
                  <a:pt x="4395" y="11435"/>
                </a:cubicBezTo>
                <a:cubicBezTo>
                  <a:pt x="4628" y="11363"/>
                  <a:pt x="4858" y="11284"/>
                  <a:pt x="5087" y="11204"/>
                </a:cubicBezTo>
                <a:cubicBezTo>
                  <a:pt x="5778" y="10961"/>
                  <a:pt x="6466" y="10710"/>
                  <a:pt x="7153" y="10452"/>
                </a:cubicBezTo>
                <a:cubicBezTo>
                  <a:pt x="7767" y="10221"/>
                  <a:pt x="8383" y="9987"/>
                  <a:pt x="8991" y="9739"/>
                </a:cubicBezTo>
                <a:cubicBezTo>
                  <a:pt x="9219" y="9647"/>
                  <a:pt x="9446" y="9555"/>
                  <a:pt x="9670" y="9454"/>
                </a:cubicBezTo>
                <a:cubicBezTo>
                  <a:pt x="9802" y="9398"/>
                  <a:pt x="9955" y="9331"/>
                  <a:pt x="10079" y="9255"/>
                </a:cubicBezTo>
                <a:cubicBezTo>
                  <a:pt x="10789" y="8815"/>
                  <a:pt x="10563" y="8174"/>
                  <a:pt x="10290" y="7545"/>
                </a:cubicBezTo>
                <a:cubicBezTo>
                  <a:pt x="9695" y="6170"/>
                  <a:pt x="9039" y="4816"/>
                  <a:pt x="8561" y="3396"/>
                </a:cubicBezTo>
                <a:cubicBezTo>
                  <a:pt x="8478" y="3150"/>
                  <a:pt x="8331" y="2930"/>
                  <a:pt x="8079" y="2838"/>
                </a:cubicBezTo>
                <a:cubicBezTo>
                  <a:pt x="7514" y="2639"/>
                  <a:pt x="6770" y="3238"/>
                  <a:pt x="6380" y="3588"/>
                </a:cubicBezTo>
                <a:cubicBezTo>
                  <a:pt x="6065" y="3871"/>
                  <a:pt x="5770" y="4177"/>
                  <a:pt x="5495" y="4500"/>
                </a:cubicBezTo>
                <a:cubicBezTo>
                  <a:pt x="4885" y="5213"/>
                  <a:pt x="4450" y="6141"/>
                  <a:pt x="4160" y="7030"/>
                </a:cubicBezTo>
                <a:cubicBezTo>
                  <a:pt x="3777" y="8205"/>
                  <a:pt x="3410" y="10215"/>
                  <a:pt x="3903" y="11399"/>
                </a:cubicBezTo>
                <a:close/>
                <a:moveTo>
                  <a:pt x="15926" y="6164"/>
                </a:moveTo>
                <a:cubicBezTo>
                  <a:pt x="15670" y="5902"/>
                  <a:pt x="15182" y="5548"/>
                  <a:pt x="15006" y="5422"/>
                </a:cubicBezTo>
                <a:cubicBezTo>
                  <a:pt x="14314" y="4934"/>
                  <a:pt x="13591" y="4494"/>
                  <a:pt x="12841" y="4102"/>
                </a:cubicBezTo>
                <a:cubicBezTo>
                  <a:pt x="12160" y="3748"/>
                  <a:pt x="11416" y="3406"/>
                  <a:pt x="10678" y="3194"/>
                </a:cubicBezTo>
                <a:cubicBezTo>
                  <a:pt x="10548" y="3157"/>
                  <a:pt x="10112" y="3043"/>
                  <a:pt x="10007" y="3188"/>
                </a:cubicBezTo>
                <a:cubicBezTo>
                  <a:pt x="9945" y="3274"/>
                  <a:pt x="9976" y="3461"/>
                  <a:pt x="9997" y="3555"/>
                </a:cubicBezTo>
                <a:cubicBezTo>
                  <a:pt x="10146" y="4209"/>
                  <a:pt x="10343" y="4848"/>
                  <a:pt x="10588" y="5472"/>
                </a:cubicBezTo>
                <a:cubicBezTo>
                  <a:pt x="10804" y="6015"/>
                  <a:pt x="11523" y="7709"/>
                  <a:pt x="12294" y="7585"/>
                </a:cubicBezTo>
                <a:cubicBezTo>
                  <a:pt x="12841" y="7499"/>
                  <a:pt x="13421" y="7266"/>
                  <a:pt x="13931" y="7048"/>
                </a:cubicBezTo>
                <a:cubicBezTo>
                  <a:pt x="14350" y="6866"/>
                  <a:pt x="14763" y="6669"/>
                  <a:pt x="15178" y="6478"/>
                </a:cubicBezTo>
                <a:cubicBezTo>
                  <a:pt x="15412" y="6371"/>
                  <a:pt x="15670" y="6252"/>
                  <a:pt x="15926" y="6162"/>
                </a:cubicBezTo>
                <a:close/>
                <a:moveTo>
                  <a:pt x="7570" y="3930"/>
                </a:moveTo>
                <a:cubicBezTo>
                  <a:pt x="6545" y="4538"/>
                  <a:pt x="5705" y="5347"/>
                  <a:pt x="5177" y="6432"/>
                </a:cubicBezTo>
                <a:cubicBezTo>
                  <a:pt x="4592" y="7639"/>
                  <a:pt x="4489" y="9004"/>
                  <a:pt x="4623" y="10324"/>
                </a:cubicBezTo>
                <a:cubicBezTo>
                  <a:pt x="6223" y="9926"/>
                  <a:pt x="7918" y="9333"/>
                  <a:pt x="9402" y="8639"/>
                </a:cubicBezTo>
                <a:cubicBezTo>
                  <a:pt x="9502" y="8593"/>
                  <a:pt x="9607" y="8522"/>
                  <a:pt x="9636" y="8406"/>
                </a:cubicBezTo>
                <a:cubicBezTo>
                  <a:pt x="9704" y="8157"/>
                  <a:pt x="9402" y="7652"/>
                  <a:pt x="9295" y="7421"/>
                </a:cubicBezTo>
                <a:cubicBezTo>
                  <a:pt x="9136" y="7076"/>
                  <a:pt x="8981" y="6730"/>
                  <a:pt x="8821" y="6384"/>
                </a:cubicBezTo>
                <a:cubicBezTo>
                  <a:pt x="8446" y="5569"/>
                  <a:pt x="8048" y="4699"/>
                  <a:pt x="7570" y="39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051;p62">
            <a:extLst>
              <a:ext uri="{FF2B5EF4-FFF2-40B4-BE49-F238E27FC236}">
                <a16:creationId xmlns:a16="http://schemas.microsoft.com/office/drawing/2014/main" id="{BA747767-CEC2-6BA4-EC0E-ABDF2A7C2A8A}"/>
              </a:ext>
            </a:extLst>
          </p:cNvPr>
          <p:cNvGrpSpPr/>
          <p:nvPr/>
        </p:nvGrpSpPr>
        <p:grpSpPr>
          <a:xfrm>
            <a:off x="473558" y="2593130"/>
            <a:ext cx="1037750" cy="1153826"/>
            <a:chOff x="4064875" y="3061650"/>
            <a:chExt cx="516525" cy="574300"/>
          </a:xfrm>
        </p:grpSpPr>
        <p:sp>
          <p:nvSpPr>
            <p:cNvPr id="17" name="Google Shape;1052;p62">
              <a:extLst>
                <a:ext uri="{FF2B5EF4-FFF2-40B4-BE49-F238E27FC236}">
                  <a16:creationId xmlns:a16="http://schemas.microsoft.com/office/drawing/2014/main" id="{898B5391-231B-010D-B74C-CD17A7E23091}"/>
                </a:ext>
              </a:extLst>
            </p:cNvPr>
            <p:cNvSpPr/>
            <p:nvPr/>
          </p:nvSpPr>
          <p:spPr>
            <a:xfrm>
              <a:off x="4064875" y="3061650"/>
              <a:ext cx="516525" cy="574175"/>
            </a:xfrm>
            <a:custGeom>
              <a:avLst/>
              <a:gdLst/>
              <a:ahLst/>
              <a:cxnLst/>
              <a:rect l="l" t="t" r="r" b="b"/>
              <a:pathLst>
                <a:path w="20661" h="22967" extrusionOk="0">
                  <a:moveTo>
                    <a:pt x="7597" y="1"/>
                  </a:moveTo>
                  <a:lnTo>
                    <a:pt x="0" y="17194"/>
                  </a:lnTo>
                  <a:lnTo>
                    <a:pt x="13064" y="22966"/>
                  </a:lnTo>
                  <a:lnTo>
                    <a:pt x="20661" y="5774"/>
                  </a:lnTo>
                  <a:lnTo>
                    <a:pt x="7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3;p62">
              <a:extLst>
                <a:ext uri="{FF2B5EF4-FFF2-40B4-BE49-F238E27FC236}">
                  <a16:creationId xmlns:a16="http://schemas.microsoft.com/office/drawing/2014/main" id="{84065B46-6F70-3AA4-E615-44E23F71CC31}"/>
                </a:ext>
              </a:extLst>
            </p:cNvPr>
            <p:cNvSpPr/>
            <p:nvPr/>
          </p:nvSpPr>
          <p:spPr>
            <a:xfrm>
              <a:off x="4100000" y="3205950"/>
              <a:ext cx="481300" cy="430000"/>
            </a:xfrm>
            <a:custGeom>
              <a:avLst/>
              <a:gdLst/>
              <a:ahLst/>
              <a:cxnLst/>
              <a:rect l="l" t="t" r="r" b="b"/>
              <a:pathLst>
                <a:path w="19252" h="17200" extrusionOk="0">
                  <a:moveTo>
                    <a:pt x="19251" y="1"/>
                  </a:moveTo>
                  <a:lnTo>
                    <a:pt x="19251" y="1"/>
                  </a:lnTo>
                  <a:cubicBezTo>
                    <a:pt x="19250" y="5"/>
                    <a:pt x="13181" y="13154"/>
                    <a:pt x="10186" y="14386"/>
                  </a:cubicBezTo>
                  <a:cubicBezTo>
                    <a:pt x="9847" y="14525"/>
                    <a:pt x="9419" y="14586"/>
                    <a:pt x="8930" y="14586"/>
                  </a:cubicBezTo>
                  <a:cubicBezTo>
                    <a:pt x="6293" y="14586"/>
                    <a:pt x="1870" y="12821"/>
                    <a:pt x="1" y="12045"/>
                  </a:cubicBezTo>
                  <a:lnTo>
                    <a:pt x="1" y="12045"/>
                  </a:lnTo>
                  <a:lnTo>
                    <a:pt x="11666" y="17200"/>
                  </a:lnTo>
                  <a:lnTo>
                    <a:pt x="19251" y="1"/>
                  </a:lnTo>
                  <a:close/>
                </a:path>
              </a:pathLst>
            </a:custGeom>
            <a:solidFill>
              <a:schemeClr val="lt1">
                <a:alpha val="11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4;p62">
              <a:extLst>
                <a:ext uri="{FF2B5EF4-FFF2-40B4-BE49-F238E27FC236}">
                  <a16:creationId xmlns:a16="http://schemas.microsoft.com/office/drawing/2014/main" id="{77125B90-DBDE-3212-A95E-74A1EF03D9B7}"/>
                </a:ext>
              </a:extLst>
            </p:cNvPr>
            <p:cNvSpPr/>
            <p:nvPr/>
          </p:nvSpPr>
          <p:spPr>
            <a:xfrm>
              <a:off x="4255975" y="3138275"/>
              <a:ext cx="266475" cy="121500"/>
            </a:xfrm>
            <a:custGeom>
              <a:avLst/>
              <a:gdLst/>
              <a:ahLst/>
              <a:cxnLst/>
              <a:rect l="l" t="t" r="r" b="b"/>
              <a:pathLst>
                <a:path w="10659" h="4860" extrusionOk="0">
                  <a:moveTo>
                    <a:pt x="168" y="0"/>
                  </a:moveTo>
                  <a:cubicBezTo>
                    <a:pt x="111" y="0"/>
                    <a:pt x="57" y="33"/>
                    <a:pt x="34" y="89"/>
                  </a:cubicBezTo>
                  <a:cubicBezTo>
                    <a:pt x="1" y="166"/>
                    <a:pt x="34" y="254"/>
                    <a:pt x="109" y="287"/>
                  </a:cubicBezTo>
                  <a:lnTo>
                    <a:pt x="10429" y="4848"/>
                  </a:lnTo>
                  <a:lnTo>
                    <a:pt x="10430" y="4848"/>
                  </a:lnTo>
                  <a:cubicBezTo>
                    <a:pt x="10449" y="4856"/>
                    <a:pt x="10469" y="4860"/>
                    <a:pt x="10488" y="4860"/>
                  </a:cubicBezTo>
                  <a:cubicBezTo>
                    <a:pt x="10545" y="4860"/>
                    <a:pt x="10600" y="4826"/>
                    <a:pt x="10625" y="4770"/>
                  </a:cubicBezTo>
                  <a:cubicBezTo>
                    <a:pt x="10659" y="4694"/>
                    <a:pt x="10624" y="4608"/>
                    <a:pt x="10550" y="4573"/>
                  </a:cubicBezTo>
                  <a:lnTo>
                    <a:pt x="231" y="14"/>
                  </a:lnTo>
                  <a:cubicBezTo>
                    <a:pt x="210" y="5"/>
                    <a:pt x="189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5;p62">
              <a:extLst>
                <a:ext uri="{FF2B5EF4-FFF2-40B4-BE49-F238E27FC236}">
                  <a16:creationId xmlns:a16="http://schemas.microsoft.com/office/drawing/2014/main" id="{F2F5FC48-CE02-4DCA-8CF3-295A6AC50AEC}"/>
                </a:ext>
              </a:extLst>
            </p:cNvPr>
            <p:cNvSpPr/>
            <p:nvPr/>
          </p:nvSpPr>
          <p:spPr>
            <a:xfrm>
              <a:off x="4237225" y="3181075"/>
              <a:ext cx="266275" cy="121450"/>
            </a:xfrm>
            <a:custGeom>
              <a:avLst/>
              <a:gdLst/>
              <a:ahLst/>
              <a:cxnLst/>
              <a:rect l="l" t="t" r="r" b="b"/>
              <a:pathLst>
                <a:path w="10651" h="4858" extrusionOk="0">
                  <a:moveTo>
                    <a:pt x="170" y="1"/>
                  </a:moveTo>
                  <a:cubicBezTo>
                    <a:pt x="112" y="1"/>
                    <a:pt x="56" y="34"/>
                    <a:pt x="32" y="91"/>
                  </a:cubicBezTo>
                  <a:cubicBezTo>
                    <a:pt x="0" y="164"/>
                    <a:pt x="32" y="251"/>
                    <a:pt x="104" y="286"/>
                  </a:cubicBezTo>
                  <a:lnTo>
                    <a:pt x="10424" y="4846"/>
                  </a:lnTo>
                  <a:lnTo>
                    <a:pt x="10425" y="4846"/>
                  </a:lnTo>
                  <a:cubicBezTo>
                    <a:pt x="10443" y="4854"/>
                    <a:pt x="10462" y="4857"/>
                    <a:pt x="10480" y="4857"/>
                  </a:cubicBezTo>
                  <a:cubicBezTo>
                    <a:pt x="10538" y="4857"/>
                    <a:pt x="10593" y="4823"/>
                    <a:pt x="10618" y="4767"/>
                  </a:cubicBezTo>
                  <a:cubicBezTo>
                    <a:pt x="10651" y="4693"/>
                    <a:pt x="10618" y="4606"/>
                    <a:pt x="10545" y="4572"/>
                  </a:cubicBezTo>
                  <a:lnTo>
                    <a:pt x="226" y="11"/>
                  </a:lnTo>
                  <a:lnTo>
                    <a:pt x="224" y="11"/>
                  </a:lnTo>
                  <a:cubicBezTo>
                    <a:pt x="206" y="4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6;p62">
              <a:extLst>
                <a:ext uri="{FF2B5EF4-FFF2-40B4-BE49-F238E27FC236}">
                  <a16:creationId xmlns:a16="http://schemas.microsoft.com/office/drawing/2014/main" id="{C9F492EF-C95E-3C57-1D2C-B1CC821DF040}"/>
                </a:ext>
              </a:extLst>
            </p:cNvPr>
            <p:cNvSpPr/>
            <p:nvPr/>
          </p:nvSpPr>
          <p:spPr>
            <a:xfrm>
              <a:off x="4218200" y="3223800"/>
              <a:ext cx="266500" cy="121550"/>
            </a:xfrm>
            <a:custGeom>
              <a:avLst/>
              <a:gdLst/>
              <a:ahLst/>
              <a:cxnLst/>
              <a:rect l="l" t="t" r="r" b="b"/>
              <a:pathLst>
                <a:path w="10660" h="4862" extrusionOk="0">
                  <a:moveTo>
                    <a:pt x="170" y="1"/>
                  </a:moveTo>
                  <a:cubicBezTo>
                    <a:pt x="114" y="1"/>
                    <a:pt x="58" y="36"/>
                    <a:pt x="34" y="92"/>
                  </a:cubicBezTo>
                  <a:cubicBezTo>
                    <a:pt x="1" y="167"/>
                    <a:pt x="34" y="256"/>
                    <a:pt x="111" y="289"/>
                  </a:cubicBezTo>
                  <a:lnTo>
                    <a:pt x="10430" y="4849"/>
                  </a:lnTo>
                  <a:cubicBezTo>
                    <a:pt x="10450" y="4858"/>
                    <a:pt x="10470" y="4862"/>
                    <a:pt x="10491" y="4862"/>
                  </a:cubicBezTo>
                  <a:cubicBezTo>
                    <a:pt x="10548" y="4862"/>
                    <a:pt x="10603" y="4828"/>
                    <a:pt x="10627" y="4773"/>
                  </a:cubicBezTo>
                  <a:cubicBezTo>
                    <a:pt x="10660" y="4696"/>
                    <a:pt x="10625" y="4608"/>
                    <a:pt x="10550" y="4576"/>
                  </a:cubicBezTo>
                  <a:lnTo>
                    <a:pt x="231" y="16"/>
                  </a:lnTo>
                  <a:cubicBezTo>
                    <a:pt x="211" y="5"/>
                    <a:pt x="191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;p62">
              <a:extLst>
                <a:ext uri="{FF2B5EF4-FFF2-40B4-BE49-F238E27FC236}">
                  <a16:creationId xmlns:a16="http://schemas.microsoft.com/office/drawing/2014/main" id="{2016F072-0647-3823-C870-F734AF335942}"/>
                </a:ext>
              </a:extLst>
            </p:cNvPr>
            <p:cNvSpPr/>
            <p:nvPr/>
          </p:nvSpPr>
          <p:spPr>
            <a:xfrm>
              <a:off x="4199300" y="3266625"/>
              <a:ext cx="266575" cy="121500"/>
            </a:xfrm>
            <a:custGeom>
              <a:avLst/>
              <a:gdLst/>
              <a:ahLst/>
              <a:cxnLst/>
              <a:rect l="l" t="t" r="r" b="b"/>
              <a:pathLst>
                <a:path w="10663" h="4860" extrusionOk="0">
                  <a:moveTo>
                    <a:pt x="171" y="0"/>
                  </a:moveTo>
                  <a:cubicBezTo>
                    <a:pt x="113" y="0"/>
                    <a:pt x="58" y="34"/>
                    <a:pt x="34" y="91"/>
                  </a:cubicBezTo>
                  <a:cubicBezTo>
                    <a:pt x="0" y="166"/>
                    <a:pt x="35" y="255"/>
                    <a:pt x="112" y="288"/>
                  </a:cubicBezTo>
                  <a:lnTo>
                    <a:pt x="10431" y="4848"/>
                  </a:lnTo>
                  <a:lnTo>
                    <a:pt x="10433" y="4848"/>
                  </a:lnTo>
                  <a:cubicBezTo>
                    <a:pt x="10452" y="4856"/>
                    <a:pt x="10471" y="4860"/>
                    <a:pt x="10491" y="4860"/>
                  </a:cubicBezTo>
                  <a:cubicBezTo>
                    <a:pt x="10549" y="4860"/>
                    <a:pt x="10605" y="4826"/>
                    <a:pt x="10629" y="4770"/>
                  </a:cubicBezTo>
                  <a:cubicBezTo>
                    <a:pt x="10663" y="4695"/>
                    <a:pt x="10628" y="4607"/>
                    <a:pt x="10553" y="4573"/>
                  </a:cubicBezTo>
                  <a:lnTo>
                    <a:pt x="232" y="13"/>
                  </a:lnTo>
                  <a:lnTo>
                    <a:pt x="230" y="13"/>
                  </a:lnTo>
                  <a:cubicBezTo>
                    <a:pt x="211" y="4"/>
                    <a:pt x="191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8;p62">
              <a:extLst>
                <a:ext uri="{FF2B5EF4-FFF2-40B4-BE49-F238E27FC236}">
                  <a16:creationId xmlns:a16="http://schemas.microsoft.com/office/drawing/2014/main" id="{F385A681-7032-5161-FD32-87999D05A013}"/>
                </a:ext>
              </a:extLst>
            </p:cNvPr>
            <p:cNvSpPr/>
            <p:nvPr/>
          </p:nvSpPr>
          <p:spPr>
            <a:xfrm>
              <a:off x="4180575" y="3309475"/>
              <a:ext cx="266425" cy="121450"/>
            </a:xfrm>
            <a:custGeom>
              <a:avLst/>
              <a:gdLst/>
              <a:ahLst/>
              <a:cxnLst/>
              <a:rect l="l" t="t" r="r" b="b"/>
              <a:pathLst>
                <a:path w="10657" h="4858" extrusionOk="0">
                  <a:moveTo>
                    <a:pt x="171" y="0"/>
                  </a:moveTo>
                  <a:cubicBezTo>
                    <a:pt x="113" y="0"/>
                    <a:pt x="58" y="35"/>
                    <a:pt x="34" y="91"/>
                  </a:cubicBezTo>
                  <a:cubicBezTo>
                    <a:pt x="1" y="164"/>
                    <a:pt x="34" y="251"/>
                    <a:pt x="106" y="286"/>
                  </a:cubicBezTo>
                  <a:lnTo>
                    <a:pt x="10426" y="4845"/>
                  </a:lnTo>
                  <a:lnTo>
                    <a:pt x="10427" y="4845"/>
                  </a:lnTo>
                  <a:cubicBezTo>
                    <a:pt x="10446" y="4853"/>
                    <a:pt x="10467" y="4857"/>
                    <a:pt x="10487" y="4857"/>
                  </a:cubicBezTo>
                  <a:cubicBezTo>
                    <a:pt x="10544" y="4857"/>
                    <a:pt x="10599" y="4824"/>
                    <a:pt x="10624" y="4768"/>
                  </a:cubicBezTo>
                  <a:cubicBezTo>
                    <a:pt x="10657" y="4693"/>
                    <a:pt x="10622" y="4605"/>
                    <a:pt x="10547" y="4571"/>
                  </a:cubicBezTo>
                  <a:lnTo>
                    <a:pt x="228" y="11"/>
                  </a:lnTo>
                  <a:lnTo>
                    <a:pt x="226" y="11"/>
                  </a:lnTo>
                  <a:cubicBezTo>
                    <a:pt x="208" y="4"/>
                    <a:pt x="189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9;p62">
              <a:extLst>
                <a:ext uri="{FF2B5EF4-FFF2-40B4-BE49-F238E27FC236}">
                  <a16:creationId xmlns:a16="http://schemas.microsoft.com/office/drawing/2014/main" id="{6B431AD5-0705-77E7-6FB2-E6DE67843CB2}"/>
                </a:ext>
              </a:extLst>
            </p:cNvPr>
            <p:cNvSpPr/>
            <p:nvPr/>
          </p:nvSpPr>
          <p:spPr>
            <a:xfrm>
              <a:off x="4161600" y="3352225"/>
              <a:ext cx="266550" cy="121500"/>
            </a:xfrm>
            <a:custGeom>
              <a:avLst/>
              <a:gdLst/>
              <a:ahLst/>
              <a:cxnLst/>
              <a:rect l="l" t="t" r="r" b="b"/>
              <a:pathLst>
                <a:path w="10662" h="4860" extrusionOk="0">
                  <a:moveTo>
                    <a:pt x="170" y="0"/>
                  </a:moveTo>
                  <a:cubicBezTo>
                    <a:pt x="112" y="0"/>
                    <a:pt x="57" y="34"/>
                    <a:pt x="34" y="90"/>
                  </a:cubicBezTo>
                  <a:cubicBezTo>
                    <a:pt x="0" y="166"/>
                    <a:pt x="35" y="254"/>
                    <a:pt x="110" y="286"/>
                  </a:cubicBezTo>
                  <a:lnTo>
                    <a:pt x="10430" y="4847"/>
                  </a:lnTo>
                  <a:lnTo>
                    <a:pt x="10431" y="4847"/>
                  </a:lnTo>
                  <a:cubicBezTo>
                    <a:pt x="10451" y="4855"/>
                    <a:pt x="10472" y="4859"/>
                    <a:pt x="10492" y="4859"/>
                  </a:cubicBezTo>
                  <a:cubicBezTo>
                    <a:pt x="10550" y="4859"/>
                    <a:pt x="10604" y="4826"/>
                    <a:pt x="10628" y="4770"/>
                  </a:cubicBezTo>
                  <a:cubicBezTo>
                    <a:pt x="10661" y="4693"/>
                    <a:pt x="10626" y="4605"/>
                    <a:pt x="10551" y="4573"/>
                  </a:cubicBezTo>
                  <a:lnTo>
                    <a:pt x="232" y="13"/>
                  </a:lnTo>
                  <a:lnTo>
                    <a:pt x="230" y="13"/>
                  </a:lnTo>
                  <a:cubicBezTo>
                    <a:pt x="211" y="4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0;p62">
              <a:extLst>
                <a:ext uri="{FF2B5EF4-FFF2-40B4-BE49-F238E27FC236}">
                  <a16:creationId xmlns:a16="http://schemas.microsoft.com/office/drawing/2014/main" id="{8C8FA59E-267E-1E0C-1203-8F5E7C35C19E}"/>
                </a:ext>
              </a:extLst>
            </p:cNvPr>
            <p:cNvSpPr/>
            <p:nvPr/>
          </p:nvSpPr>
          <p:spPr>
            <a:xfrm>
              <a:off x="4142725" y="3395000"/>
              <a:ext cx="266400" cy="121450"/>
            </a:xfrm>
            <a:custGeom>
              <a:avLst/>
              <a:gdLst/>
              <a:ahLst/>
              <a:cxnLst/>
              <a:rect l="l" t="t" r="r" b="b"/>
              <a:pathLst>
                <a:path w="10656" h="4858" extrusionOk="0">
                  <a:moveTo>
                    <a:pt x="170" y="0"/>
                  </a:moveTo>
                  <a:cubicBezTo>
                    <a:pt x="112" y="0"/>
                    <a:pt x="57" y="34"/>
                    <a:pt x="34" y="91"/>
                  </a:cubicBezTo>
                  <a:cubicBezTo>
                    <a:pt x="1" y="166"/>
                    <a:pt x="35" y="254"/>
                    <a:pt x="111" y="287"/>
                  </a:cubicBezTo>
                  <a:lnTo>
                    <a:pt x="10430" y="4848"/>
                  </a:lnTo>
                  <a:lnTo>
                    <a:pt x="10431" y="4848"/>
                  </a:lnTo>
                  <a:cubicBezTo>
                    <a:pt x="10449" y="4854"/>
                    <a:pt x="10468" y="4858"/>
                    <a:pt x="10486" y="4858"/>
                  </a:cubicBezTo>
                  <a:cubicBezTo>
                    <a:pt x="10544" y="4858"/>
                    <a:pt x="10598" y="4824"/>
                    <a:pt x="10624" y="4768"/>
                  </a:cubicBezTo>
                  <a:cubicBezTo>
                    <a:pt x="10656" y="4694"/>
                    <a:pt x="10624" y="4608"/>
                    <a:pt x="10550" y="4573"/>
                  </a:cubicBezTo>
                  <a:lnTo>
                    <a:pt x="232" y="14"/>
                  </a:lnTo>
                  <a:cubicBezTo>
                    <a:pt x="212" y="5"/>
                    <a:pt x="19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1;p62">
              <a:extLst>
                <a:ext uri="{FF2B5EF4-FFF2-40B4-BE49-F238E27FC236}">
                  <a16:creationId xmlns:a16="http://schemas.microsoft.com/office/drawing/2014/main" id="{409CA841-B0A4-FB8C-1A52-45AD8C98A909}"/>
                </a:ext>
              </a:extLst>
            </p:cNvPr>
            <p:cNvSpPr/>
            <p:nvPr/>
          </p:nvSpPr>
          <p:spPr>
            <a:xfrm>
              <a:off x="4123900" y="3437850"/>
              <a:ext cx="266475" cy="121475"/>
            </a:xfrm>
            <a:custGeom>
              <a:avLst/>
              <a:gdLst/>
              <a:ahLst/>
              <a:cxnLst/>
              <a:rect l="l" t="t" r="r" b="b"/>
              <a:pathLst>
                <a:path w="10659" h="4859" extrusionOk="0">
                  <a:moveTo>
                    <a:pt x="170" y="0"/>
                  </a:moveTo>
                  <a:cubicBezTo>
                    <a:pt x="112" y="0"/>
                    <a:pt x="57" y="34"/>
                    <a:pt x="34" y="90"/>
                  </a:cubicBezTo>
                  <a:cubicBezTo>
                    <a:pt x="0" y="164"/>
                    <a:pt x="34" y="252"/>
                    <a:pt x="109" y="285"/>
                  </a:cubicBezTo>
                  <a:lnTo>
                    <a:pt x="10428" y="4846"/>
                  </a:lnTo>
                  <a:lnTo>
                    <a:pt x="10430" y="4846"/>
                  </a:lnTo>
                  <a:cubicBezTo>
                    <a:pt x="10449" y="4854"/>
                    <a:pt x="10469" y="4858"/>
                    <a:pt x="10489" y="4858"/>
                  </a:cubicBezTo>
                  <a:cubicBezTo>
                    <a:pt x="10547" y="4858"/>
                    <a:pt x="10602" y="4824"/>
                    <a:pt x="10626" y="4767"/>
                  </a:cubicBezTo>
                  <a:cubicBezTo>
                    <a:pt x="10658" y="4692"/>
                    <a:pt x="10625" y="4604"/>
                    <a:pt x="10548" y="4571"/>
                  </a:cubicBezTo>
                  <a:lnTo>
                    <a:pt x="229" y="12"/>
                  </a:lnTo>
                  <a:cubicBezTo>
                    <a:pt x="209" y="4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062;p62">
            <a:extLst>
              <a:ext uri="{FF2B5EF4-FFF2-40B4-BE49-F238E27FC236}">
                <a16:creationId xmlns:a16="http://schemas.microsoft.com/office/drawing/2014/main" id="{3BC52A67-F06F-C60C-2D7C-5B8EABC3172F}"/>
              </a:ext>
            </a:extLst>
          </p:cNvPr>
          <p:cNvGrpSpPr/>
          <p:nvPr/>
        </p:nvGrpSpPr>
        <p:grpSpPr>
          <a:xfrm>
            <a:off x="1586198" y="2646994"/>
            <a:ext cx="214651" cy="283863"/>
            <a:chOff x="3275661" y="2407037"/>
            <a:chExt cx="363939" cy="481288"/>
          </a:xfrm>
        </p:grpSpPr>
        <p:sp>
          <p:nvSpPr>
            <p:cNvPr id="28" name="Google Shape;1063;p62">
              <a:extLst>
                <a:ext uri="{FF2B5EF4-FFF2-40B4-BE49-F238E27FC236}">
                  <a16:creationId xmlns:a16="http://schemas.microsoft.com/office/drawing/2014/main" id="{B22BFA86-ADB9-5AEC-C9D0-95AB108600AA}"/>
                </a:ext>
              </a:extLst>
            </p:cNvPr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4;p62">
              <a:extLst>
                <a:ext uri="{FF2B5EF4-FFF2-40B4-BE49-F238E27FC236}">
                  <a16:creationId xmlns:a16="http://schemas.microsoft.com/office/drawing/2014/main" id="{1307C8ED-72E4-A39C-BA01-9BF9D5407F17}"/>
                </a:ext>
              </a:extLst>
            </p:cNvPr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5;p62">
              <a:extLst>
                <a:ext uri="{FF2B5EF4-FFF2-40B4-BE49-F238E27FC236}">
                  <a16:creationId xmlns:a16="http://schemas.microsoft.com/office/drawing/2014/main" id="{00FE7E33-60BD-1C91-EA0D-DA152C3FA47E}"/>
                </a:ext>
              </a:extLst>
            </p:cNvPr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137;p64">
            <a:extLst>
              <a:ext uri="{FF2B5EF4-FFF2-40B4-BE49-F238E27FC236}">
                <a16:creationId xmlns:a16="http://schemas.microsoft.com/office/drawing/2014/main" id="{CA0AE3E2-1C51-8193-2C19-DE0E0C7C5F93}"/>
              </a:ext>
            </a:extLst>
          </p:cNvPr>
          <p:cNvGrpSpPr/>
          <p:nvPr/>
        </p:nvGrpSpPr>
        <p:grpSpPr>
          <a:xfrm>
            <a:off x="1355442" y="4215856"/>
            <a:ext cx="462399" cy="515017"/>
            <a:chOff x="2936475" y="1467750"/>
            <a:chExt cx="1271375" cy="1416050"/>
          </a:xfrm>
          <a:solidFill>
            <a:schemeClr val="accent3"/>
          </a:solidFill>
        </p:grpSpPr>
        <p:sp>
          <p:nvSpPr>
            <p:cNvPr id="32" name="Google Shape;1138;p64">
              <a:extLst>
                <a:ext uri="{FF2B5EF4-FFF2-40B4-BE49-F238E27FC236}">
                  <a16:creationId xmlns:a16="http://schemas.microsoft.com/office/drawing/2014/main" id="{3B53BE50-8305-73DA-04D8-20707325CA6F}"/>
                </a:ext>
              </a:extLst>
            </p:cNvPr>
            <p:cNvSpPr/>
            <p:nvPr/>
          </p:nvSpPr>
          <p:spPr>
            <a:xfrm>
              <a:off x="2936475" y="1467750"/>
              <a:ext cx="1271375" cy="1416050"/>
            </a:xfrm>
            <a:custGeom>
              <a:avLst/>
              <a:gdLst/>
              <a:ahLst/>
              <a:cxnLst/>
              <a:rect l="l" t="t" r="r" b="b"/>
              <a:pathLst>
                <a:path w="50855" h="56642" extrusionOk="0">
                  <a:moveTo>
                    <a:pt x="29549" y="2368"/>
                  </a:moveTo>
                  <a:cubicBezTo>
                    <a:pt x="29724" y="2543"/>
                    <a:pt x="29812" y="2543"/>
                    <a:pt x="30075" y="2543"/>
                  </a:cubicBezTo>
                  <a:cubicBezTo>
                    <a:pt x="30425" y="2631"/>
                    <a:pt x="30689" y="2718"/>
                    <a:pt x="31039" y="2981"/>
                  </a:cubicBezTo>
                  <a:cubicBezTo>
                    <a:pt x="31565" y="3244"/>
                    <a:pt x="31916" y="3595"/>
                    <a:pt x="32354" y="4034"/>
                  </a:cubicBezTo>
                  <a:cubicBezTo>
                    <a:pt x="32705" y="4472"/>
                    <a:pt x="33056" y="4823"/>
                    <a:pt x="33319" y="5261"/>
                  </a:cubicBezTo>
                  <a:cubicBezTo>
                    <a:pt x="33494" y="5436"/>
                    <a:pt x="33582" y="5612"/>
                    <a:pt x="33582" y="5787"/>
                  </a:cubicBezTo>
                  <a:cubicBezTo>
                    <a:pt x="33231" y="5612"/>
                    <a:pt x="33056" y="5436"/>
                    <a:pt x="32705" y="5349"/>
                  </a:cubicBezTo>
                  <a:cubicBezTo>
                    <a:pt x="32442" y="5173"/>
                    <a:pt x="32267" y="4823"/>
                    <a:pt x="31916" y="4560"/>
                  </a:cubicBezTo>
                  <a:cubicBezTo>
                    <a:pt x="31741" y="4472"/>
                    <a:pt x="31565" y="4384"/>
                    <a:pt x="31390" y="4297"/>
                  </a:cubicBezTo>
                  <a:cubicBezTo>
                    <a:pt x="31127" y="4034"/>
                    <a:pt x="31039" y="3946"/>
                    <a:pt x="30864" y="3858"/>
                  </a:cubicBezTo>
                  <a:cubicBezTo>
                    <a:pt x="30513" y="3507"/>
                    <a:pt x="29987" y="3244"/>
                    <a:pt x="29549" y="3157"/>
                  </a:cubicBezTo>
                  <a:lnTo>
                    <a:pt x="28935" y="3157"/>
                  </a:lnTo>
                  <a:cubicBezTo>
                    <a:pt x="28497" y="3244"/>
                    <a:pt x="28058" y="3507"/>
                    <a:pt x="27620" y="3595"/>
                  </a:cubicBezTo>
                  <a:lnTo>
                    <a:pt x="27620" y="3420"/>
                  </a:lnTo>
                  <a:lnTo>
                    <a:pt x="27620" y="3244"/>
                  </a:lnTo>
                  <a:cubicBezTo>
                    <a:pt x="27620" y="3157"/>
                    <a:pt x="27795" y="3069"/>
                    <a:pt x="27883" y="2981"/>
                  </a:cubicBezTo>
                  <a:cubicBezTo>
                    <a:pt x="27970" y="2806"/>
                    <a:pt x="27970" y="2718"/>
                    <a:pt x="28058" y="2718"/>
                  </a:cubicBezTo>
                  <a:cubicBezTo>
                    <a:pt x="28321" y="2631"/>
                    <a:pt x="28409" y="2631"/>
                    <a:pt x="28672" y="2543"/>
                  </a:cubicBezTo>
                  <a:cubicBezTo>
                    <a:pt x="28935" y="2368"/>
                    <a:pt x="29198" y="2368"/>
                    <a:pt x="29549" y="2368"/>
                  </a:cubicBezTo>
                  <a:close/>
                  <a:moveTo>
                    <a:pt x="20430" y="4910"/>
                  </a:moveTo>
                  <a:cubicBezTo>
                    <a:pt x="20605" y="4910"/>
                    <a:pt x="20868" y="4998"/>
                    <a:pt x="21044" y="4998"/>
                  </a:cubicBezTo>
                  <a:cubicBezTo>
                    <a:pt x="21307" y="5173"/>
                    <a:pt x="21394" y="5173"/>
                    <a:pt x="21482" y="5261"/>
                  </a:cubicBezTo>
                  <a:cubicBezTo>
                    <a:pt x="21482" y="5349"/>
                    <a:pt x="21657" y="5349"/>
                    <a:pt x="21745" y="5436"/>
                  </a:cubicBezTo>
                  <a:cubicBezTo>
                    <a:pt x="21219" y="5612"/>
                    <a:pt x="20781" y="5787"/>
                    <a:pt x="20167" y="5875"/>
                  </a:cubicBezTo>
                  <a:cubicBezTo>
                    <a:pt x="19641" y="6138"/>
                    <a:pt x="19115" y="6226"/>
                    <a:pt x="18589" y="6489"/>
                  </a:cubicBezTo>
                  <a:cubicBezTo>
                    <a:pt x="18413" y="6489"/>
                    <a:pt x="18326" y="6576"/>
                    <a:pt x="18238" y="6576"/>
                  </a:cubicBezTo>
                  <a:cubicBezTo>
                    <a:pt x="18238" y="6489"/>
                    <a:pt x="18238" y="6226"/>
                    <a:pt x="18326" y="6138"/>
                  </a:cubicBezTo>
                  <a:lnTo>
                    <a:pt x="18326" y="6050"/>
                  </a:lnTo>
                  <a:lnTo>
                    <a:pt x="18589" y="5787"/>
                  </a:lnTo>
                  <a:cubicBezTo>
                    <a:pt x="18764" y="5612"/>
                    <a:pt x="19027" y="5349"/>
                    <a:pt x="19202" y="5261"/>
                  </a:cubicBezTo>
                  <a:cubicBezTo>
                    <a:pt x="19378" y="5173"/>
                    <a:pt x="19641" y="5173"/>
                    <a:pt x="19904" y="4998"/>
                  </a:cubicBezTo>
                  <a:cubicBezTo>
                    <a:pt x="19992" y="4910"/>
                    <a:pt x="20167" y="4910"/>
                    <a:pt x="20430" y="4910"/>
                  </a:cubicBezTo>
                  <a:close/>
                  <a:moveTo>
                    <a:pt x="29198" y="5787"/>
                  </a:moveTo>
                  <a:cubicBezTo>
                    <a:pt x="29373" y="5875"/>
                    <a:pt x="29724" y="6138"/>
                    <a:pt x="29987" y="6313"/>
                  </a:cubicBezTo>
                  <a:cubicBezTo>
                    <a:pt x="30250" y="6576"/>
                    <a:pt x="30513" y="6752"/>
                    <a:pt x="30864" y="7102"/>
                  </a:cubicBezTo>
                  <a:lnTo>
                    <a:pt x="31127" y="7453"/>
                  </a:lnTo>
                  <a:cubicBezTo>
                    <a:pt x="30425" y="7716"/>
                    <a:pt x="29549" y="7979"/>
                    <a:pt x="28760" y="8330"/>
                  </a:cubicBezTo>
                  <a:cubicBezTo>
                    <a:pt x="28233" y="8505"/>
                    <a:pt x="27620" y="8593"/>
                    <a:pt x="27094" y="8856"/>
                  </a:cubicBezTo>
                  <a:cubicBezTo>
                    <a:pt x="27006" y="8856"/>
                    <a:pt x="26918" y="8944"/>
                    <a:pt x="26743" y="8944"/>
                  </a:cubicBezTo>
                  <a:cubicBezTo>
                    <a:pt x="26743" y="8768"/>
                    <a:pt x="26655" y="8505"/>
                    <a:pt x="26480" y="8418"/>
                  </a:cubicBezTo>
                  <a:cubicBezTo>
                    <a:pt x="26217" y="7979"/>
                    <a:pt x="26041" y="7453"/>
                    <a:pt x="25778" y="7015"/>
                  </a:cubicBezTo>
                  <a:cubicBezTo>
                    <a:pt x="25866" y="7015"/>
                    <a:pt x="26041" y="6927"/>
                    <a:pt x="26129" y="6927"/>
                  </a:cubicBezTo>
                  <a:cubicBezTo>
                    <a:pt x="26568" y="6752"/>
                    <a:pt x="26918" y="6576"/>
                    <a:pt x="27357" y="6489"/>
                  </a:cubicBezTo>
                  <a:cubicBezTo>
                    <a:pt x="27795" y="6313"/>
                    <a:pt x="28233" y="6138"/>
                    <a:pt x="28672" y="6050"/>
                  </a:cubicBezTo>
                  <a:cubicBezTo>
                    <a:pt x="28847" y="5875"/>
                    <a:pt x="28935" y="5875"/>
                    <a:pt x="29198" y="5787"/>
                  </a:cubicBezTo>
                  <a:close/>
                  <a:moveTo>
                    <a:pt x="10960" y="7716"/>
                  </a:moveTo>
                  <a:cubicBezTo>
                    <a:pt x="11399" y="7716"/>
                    <a:pt x="11750" y="7716"/>
                    <a:pt x="12100" y="7891"/>
                  </a:cubicBezTo>
                  <a:cubicBezTo>
                    <a:pt x="12539" y="7979"/>
                    <a:pt x="12977" y="8154"/>
                    <a:pt x="13415" y="8418"/>
                  </a:cubicBezTo>
                  <a:cubicBezTo>
                    <a:pt x="12889" y="8505"/>
                    <a:pt x="12451" y="8768"/>
                    <a:pt x="11837" y="8944"/>
                  </a:cubicBezTo>
                  <a:cubicBezTo>
                    <a:pt x="11311" y="9207"/>
                    <a:pt x="10610" y="9470"/>
                    <a:pt x="9996" y="9733"/>
                  </a:cubicBezTo>
                  <a:cubicBezTo>
                    <a:pt x="9908" y="9820"/>
                    <a:pt x="9645" y="9820"/>
                    <a:pt x="9470" y="9908"/>
                  </a:cubicBezTo>
                  <a:cubicBezTo>
                    <a:pt x="9470" y="9820"/>
                    <a:pt x="9382" y="9733"/>
                    <a:pt x="9207" y="9733"/>
                  </a:cubicBezTo>
                  <a:cubicBezTo>
                    <a:pt x="9119" y="9645"/>
                    <a:pt x="9119" y="9382"/>
                    <a:pt x="9119" y="9294"/>
                  </a:cubicBezTo>
                  <a:lnTo>
                    <a:pt x="9119" y="9031"/>
                  </a:lnTo>
                  <a:cubicBezTo>
                    <a:pt x="9119" y="8944"/>
                    <a:pt x="9207" y="8856"/>
                    <a:pt x="9207" y="8768"/>
                  </a:cubicBezTo>
                  <a:cubicBezTo>
                    <a:pt x="9382" y="8505"/>
                    <a:pt x="9470" y="8418"/>
                    <a:pt x="9645" y="8154"/>
                  </a:cubicBezTo>
                  <a:cubicBezTo>
                    <a:pt x="9821" y="8067"/>
                    <a:pt x="9908" y="8067"/>
                    <a:pt x="9996" y="7979"/>
                  </a:cubicBezTo>
                  <a:cubicBezTo>
                    <a:pt x="10084" y="7891"/>
                    <a:pt x="10084" y="7891"/>
                    <a:pt x="10259" y="7891"/>
                  </a:cubicBezTo>
                  <a:cubicBezTo>
                    <a:pt x="10522" y="7716"/>
                    <a:pt x="10785" y="7716"/>
                    <a:pt x="10960" y="7716"/>
                  </a:cubicBezTo>
                  <a:close/>
                  <a:moveTo>
                    <a:pt x="23236" y="7541"/>
                  </a:moveTo>
                  <a:cubicBezTo>
                    <a:pt x="23586" y="8330"/>
                    <a:pt x="23937" y="8944"/>
                    <a:pt x="24288" y="9733"/>
                  </a:cubicBezTo>
                  <a:cubicBezTo>
                    <a:pt x="23586" y="10083"/>
                    <a:pt x="22797" y="10259"/>
                    <a:pt x="22096" y="10610"/>
                  </a:cubicBezTo>
                  <a:cubicBezTo>
                    <a:pt x="21394" y="10960"/>
                    <a:pt x="20605" y="11311"/>
                    <a:pt x="19904" y="11486"/>
                  </a:cubicBezTo>
                  <a:cubicBezTo>
                    <a:pt x="19728" y="10960"/>
                    <a:pt x="19641" y="10434"/>
                    <a:pt x="19290" y="9820"/>
                  </a:cubicBezTo>
                  <a:cubicBezTo>
                    <a:pt x="19202" y="9645"/>
                    <a:pt x="19115" y="9294"/>
                    <a:pt x="18852" y="9119"/>
                  </a:cubicBezTo>
                  <a:lnTo>
                    <a:pt x="19553" y="8768"/>
                  </a:lnTo>
                  <a:cubicBezTo>
                    <a:pt x="20430" y="8418"/>
                    <a:pt x="21394" y="8242"/>
                    <a:pt x="22271" y="7891"/>
                  </a:cubicBezTo>
                  <a:lnTo>
                    <a:pt x="23236" y="7541"/>
                  </a:lnTo>
                  <a:close/>
                  <a:moveTo>
                    <a:pt x="16397" y="10171"/>
                  </a:moveTo>
                  <a:cubicBezTo>
                    <a:pt x="16572" y="10346"/>
                    <a:pt x="16835" y="10610"/>
                    <a:pt x="16923" y="10785"/>
                  </a:cubicBezTo>
                  <a:cubicBezTo>
                    <a:pt x="17010" y="11048"/>
                    <a:pt x="17098" y="11311"/>
                    <a:pt x="17273" y="11574"/>
                  </a:cubicBezTo>
                  <a:cubicBezTo>
                    <a:pt x="17273" y="11837"/>
                    <a:pt x="17361" y="12100"/>
                    <a:pt x="17361" y="12363"/>
                  </a:cubicBezTo>
                  <a:lnTo>
                    <a:pt x="16397" y="12714"/>
                  </a:lnTo>
                  <a:cubicBezTo>
                    <a:pt x="15520" y="12977"/>
                    <a:pt x="14468" y="13328"/>
                    <a:pt x="13591" y="13678"/>
                  </a:cubicBezTo>
                  <a:lnTo>
                    <a:pt x="10347" y="14994"/>
                  </a:lnTo>
                  <a:lnTo>
                    <a:pt x="10259" y="14994"/>
                  </a:lnTo>
                  <a:cubicBezTo>
                    <a:pt x="10084" y="14994"/>
                    <a:pt x="9908" y="14994"/>
                    <a:pt x="9821" y="15081"/>
                  </a:cubicBezTo>
                  <a:cubicBezTo>
                    <a:pt x="9558" y="14994"/>
                    <a:pt x="9470" y="14906"/>
                    <a:pt x="9207" y="14818"/>
                  </a:cubicBezTo>
                  <a:cubicBezTo>
                    <a:pt x="8944" y="14643"/>
                    <a:pt x="8681" y="14467"/>
                    <a:pt x="8242" y="14292"/>
                  </a:cubicBezTo>
                  <a:cubicBezTo>
                    <a:pt x="8067" y="14117"/>
                    <a:pt x="7716" y="14029"/>
                    <a:pt x="7453" y="13766"/>
                  </a:cubicBezTo>
                  <a:lnTo>
                    <a:pt x="7366" y="13678"/>
                  </a:lnTo>
                  <a:cubicBezTo>
                    <a:pt x="8067" y="13415"/>
                    <a:pt x="8593" y="13240"/>
                    <a:pt x="9119" y="12977"/>
                  </a:cubicBezTo>
                  <a:cubicBezTo>
                    <a:pt x="10347" y="12451"/>
                    <a:pt x="11662" y="12012"/>
                    <a:pt x="12889" y="11486"/>
                  </a:cubicBezTo>
                  <a:cubicBezTo>
                    <a:pt x="13415" y="11223"/>
                    <a:pt x="14029" y="11048"/>
                    <a:pt x="14643" y="10785"/>
                  </a:cubicBezTo>
                  <a:cubicBezTo>
                    <a:pt x="15257" y="10610"/>
                    <a:pt x="15783" y="10346"/>
                    <a:pt x="16397" y="10171"/>
                  </a:cubicBezTo>
                  <a:close/>
                  <a:moveTo>
                    <a:pt x="33670" y="9207"/>
                  </a:moveTo>
                  <a:cubicBezTo>
                    <a:pt x="33670" y="9382"/>
                    <a:pt x="33757" y="9645"/>
                    <a:pt x="33933" y="9820"/>
                  </a:cubicBezTo>
                  <a:cubicBezTo>
                    <a:pt x="33757" y="9820"/>
                    <a:pt x="33757" y="9908"/>
                    <a:pt x="33757" y="10083"/>
                  </a:cubicBezTo>
                  <a:cubicBezTo>
                    <a:pt x="33670" y="10259"/>
                    <a:pt x="33670" y="10346"/>
                    <a:pt x="33582" y="10610"/>
                  </a:cubicBezTo>
                  <a:cubicBezTo>
                    <a:pt x="33319" y="10960"/>
                    <a:pt x="33056" y="11223"/>
                    <a:pt x="32793" y="11486"/>
                  </a:cubicBezTo>
                  <a:cubicBezTo>
                    <a:pt x="32442" y="11749"/>
                    <a:pt x="32267" y="11925"/>
                    <a:pt x="31916" y="12100"/>
                  </a:cubicBezTo>
                  <a:cubicBezTo>
                    <a:pt x="31741" y="12275"/>
                    <a:pt x="31565" y="12275"/>
                    <a:pt x="31390" y="12363"/>
                  </a:cubicBezTo>
                  <a:cubicBezTo>
                    <a:pt x="31127" y="12451"/>
                    <a:pt x="30952" y="12451"/>
                    <a:pt x="30689" y="12626"/>
                  </a:cubicBezTo>
                  <a:cubicBezTo>
                    <a:pt x="29987" y="12889"/>
                    <a:pt x="29724" y="13678"/>
                    <a:pt x="29987" y="14380"/>
                  </a:cubicBezTo>
                  <a:cubicBezTo>
                    <a:pt x="30181" y="14833"/>
                    <a:pt x="30663" y="15095"/>
                    <a:pt x="31184" y="15095"/>
                  </a:cubicBezTo>
                  <a:cubicBezTo>
                    <a:pt x="31368" y="15095"/>
                    <a:pt x="31557" y="15062"/>
                    <a:pt x="31741" y="14994"/>
                  </a:cubicBezTo>
                  <a:cubicBezTo>
                    <a:pt x="32179" y="14906"/>
                    <a:pt x="32617" y="14818"/>
                    <a:pt x="33056" y="14555"/>
                  </a:cubicBezTo>
                  <a:cubicBezTo>
                    <a:pt x="33582" y="14380"/>
                    <a:pt x="34020" y="14029"/>
                    <a:pt x="34371" y="13678"/>
                  </a:cubicBezTo>
                  <a:cubicBezTo>
                    <a:pt x="34634" y="13503"/>
                    <a:pt x="34897" y="13152"/>
                    <a:pt x="35073" y="12889"/>
                  </a:cubicBezTo>
                  <a:lnTo>
                    <a:pt x="35073" y="13065"/>
                  </a:lnTo>
                  <a:cubicBezTo>
                    <a:pt x="35248" y="13503"/>
                    <a:pt x="35423" y="13766"/>
                    <a:pt x="35686" y="14117"/>
                  </a:cubicBezTo>
                  <a:cubicBezTo>
                    <a:pt x="35949" y="14643"/>
                    <a:pt x="36388" y="15257"/>
                    <a:pt x="36738" y="15783"/>
                  </a:cubicBezTo>
                  <a:cubicBezTo>
                    <a:pt x="37528" y="16835"/>
                    <a:pt x="38141" y="17975"/>
                    <a:pt x="39018" y="19027"/>
                  </a:cubicBezTo>
                  <a:cubicBezTo>
                    <a:pt x="39895" y="20167"/>
                    <a:pt x="40772" y="21219"/>
                    <a:pt x="41824" y="22359"/>
                  </a:cubicBezTo>
                  <a:lnTo>
                    <a:pt x="42701" y="23235"/>
                  </a:lnTo>
                  <a:lnTo>
                    <a:pt x="43665" y="24200"/>
                  </a:lnTo>
                  <a:cubicBezTo>
                    <a:pt x="44191" y="24726"/>
                    <a:pt x="44893" y="25164"/>
                    <a:pt x="45419" y="25603"/>
                  </a:cubicBezTo>
                  <a:cubicBezTo>
                    <a:pt x="46296" y="26304"/>
                    <a:pt x="47260" y="26918"/>
                    <a:pt x="48225" y="27619"/>
                  </a:cubicBezTo>
                  <a:lnTo>
                    <a:pt x="47611" y="28584"/>
                  </a:lnTo>
                  <a:cubicBezTo>
                    <a:pt x="47172" y="29110"/>
                    <a:pt x="46734" y="29548"/>
                    <a:pt x="46296" y="29987"/>
                  </a:cubicBezTo>
                  <a:lnTo>
                    <a:pt x="45594" y="30688"/>
                  </a:lnTo>
                  <a:lnTo>
                    <a:pt x="45156" y="31127"/>
                  </a:lnTo>
                  <a:cubicBezTo>
                    <a:pt x="44717" y="31565"/>
                    <a:pt x="44279" y="31916"/>
                    <a:pt x="43841" y="32179"/>
                  </a:cubicBezTo>
                  <a:cubicBezTo>
                    <a:pt x="43402" y="32530"/>
                    <a:pt x="42876" y="32880"/>
                    <a:pt x="42438" y="33143"/>
                  </a:cubicBezTo>
                  <a:cubicBezTo>
                    <a:pt x="41386" y="33845"/>
                    <a:pt x="40333" y="34634"/>
                    <a:pt x="39369" y="35335"/>
                  </a:cubicBezTo>
                  <a:cubicBezTo>
                    <a:pt x="38843" y="35774"/>
                    <a:pt x="38317" y="36124"/>
                    <a:pt x="37703" y="36475"/>
                  </a:cubicBezTo>
                  <a:lnTo>
                    <a:pt x="36125" y="37440"/>
                  </a:lnTo>
                  <a:cubicBezTo>
                    <a:pt x="35511" y="37878"/>
                    <a:pt x="34985" y="38229"/>
                    <a:pt x="34459" y="38580"/>
                  </a:cubicBezTo>
                  <a:cubicBezTo>
                    <a:pt x="33933" y="39018"/>
                    <a:pt x="33319" y="39281"/>
                    <a:pt x="32793" y="39632"/>
                  </a:cubicBezTo>
                  <a:cubicBezTo>
                    <a:pt x="32705" y="39719"/>
                    <a:pt x="32442" y="39719"/>
                    <a:pt x="32354" y="39895"/>
                  </a:cubicBezTo>
                  <a:cubicBezTo>
                    <a:pt x="31478" y="40421"/>
                    <a:pt x="30513" y="40772"/>
                    <a:pt x="29549" y="41210"/>
                  </a:cubicBezTo>
                  <a:cubicBezTo>
                    <a:pt x="28847" y="41385"/>
                    <a:pt x="28058" y="41736"/>
                    <a:pt x="27357" y="41999"/>
                  </a:cubicBezTo>
                  <a:cubicBezTo>
                    <a:pt x="26965" y="41764"/>
                    <a:pt x="26643" y="41459"/>
                    <a:pt x="26267" y="41459"/>
                  </a:cubicBezTo>
                  <a:cubicBezTo>
                    <a:pt x="26222" y="41459"/>
                    <a:pt x="26176" y="41464"/>
                    <a:pt x="26129" y="41473"/>
                  </a:cubicBezTo>
                  <a:cubicBezTo>
                    <a:pt x="25691" y="41210"/>
                    <a:pt x="25252" y="40772"/>
                    <a:pt x="24814" y="40421"/>
                  </a:cubicBezTo>
                  <a:cubicBezTo>
                    <a:pt x="24376" y="40070"/>
                    <a:pt x="24025" y="39632"/>
                    <a:pt x="23586" y="39281"/>
                  </a:cubicBezTo>
                  <a:cubicBezTo>
                    <a:pt x="23148" y="38930"/>
                    <a:pt x="22710" y="38580"/>
                    <a:pt x="22271" y="38141"/>
                  </a:cubicBezTo>
                  <a:cubicBezTo>
                    <a:pt x="21745" y="37527"/>
                    <a:pt x="21307" y="37001"/>
                    <a:pt x="20781" y="36475"/>
                  </a:cubicBezTo>
                  <a:cubicBezTo>
                    <a:pt x="20342" y="35949"/>
                    <a:pt x="19904" y="35335"/>
                    <a:pt x="19465" y="34722"/>
                  </a:cubicBezTo>
                  <a:cubicBezTo>
                    <a:pt x="18589" y="33406"/>
                    <a:pt x="17712" y="32091"/>
                    <a:pt x="16923" y="30688"/>
                  </a:cubicBezTo>
                  <a:cubicBezTo>
                    <a:pt x="16484" y="29812"/>
                    <a:pt x="16046" y="28759"/>
                    <a:pt x="15608" y="27883"/>
                  </a:cubicBezTo>
                  <a:cubicBezTo>
                    <a:pt x="15344" y="27444"/>
                    <a:pt x="15169" y="26918"/>
                    <a:pt x="14906" y="26480"/>
                  </a:cubicBezTo>
                  <a:lnTo>
                    <a:pt x="14292" y="24814"/>
                  </a:lnTo>
                  <a:cubicBezTo>
                    <a:pt x="13503" y="22885"/>
                    <a:pt x="12977" y="20780"/>
                    <a:pt x="12451" y="18851"/>
                  </a:cubicBezTo>
                  <a:cubicBezTo>
                    <a:pt x="12276" y="18238"/>
                    <a:pt x="12188" y="17799"/>
                    <a:pt x="12100" y="17361"/>
                  </a:cubicBezTo>
                  <a:cubicBezTo>
                    <a:pt x="13152" y="16923"/>
                    <a:pt x="14292" y="16484"/>
                    <a:pt x="15520" y="16046"/>
                  </a:cubicBezTo>
                  <a:cubicBezTo>
                    <a:pt x="16046" y="15870"/>
                    <a:pt x="16660" y="15607"/>
                    <a:pt x="17361" y="15432"/>
                  </a:cubicBezTo>
                  <a:lnTo>
                    <a:pt x="17361" y="15432"/>
                  </a:lnTo>
                  <a:cubicBezTo>
                    <a:pt x="17273" y="15783"/>
                    <a:pt x="17273" y="16046"/>
                    <a:pt x="17098" y="16396"/>
                  </a:cubicBezTo>
                  <a:cubicBezTo>
                    <a:pt x="17010" y="16659"/>
                    <a:pt x="16923" y="16923"/>
                    <a:pt x="16835" y="17186"/>
                  </a:cubicBezTo>
                  <a:cubicBezTo>
                    <a:pt x="16660" y="17273"/>
                    <a:pt x="16660" y="17361"/>
                    <a:pt x="16572" y="17536"/>
                  </a:cubicBezTo>
                  <a:cubicBezTo>
                    <a:pt x="16484" y="17536"/>
                    <a:pt x="16397" y="17624"/>
                    <a:pt x="16221" y="17624"/>
                  </a:cubicBezTo>
                  <a:lnTo>
                    <a:pt x="15958" y="17624"/>
                  </a:lnTo>
                  <a:cubicBezTo>
                    <a:pt x="15608" y="17624"/>
                    <a:pt x="15344" y="17536"/>
                    <a:pt x="15169" y="17536"/>
                  </a:cubicBezTo>
                  <a:lnTo>
                    <a:pt x="15081" y="17536"/>
                  </a:lnTo>
                  <a:cubicBezTo>
                    <a:pt x="14818" y="17536"/>
                    <a:pt x="14643" y="17536"/>
                    <a:pt x="14380" y="17624"/>
                  </a:cubicBezTo>
                  <a:cubicBezTo>
                    <a:pt x="14205" y="17712"/>
                    <a:pt x="13854" y="17975"/>
                    <a:pt x="13766" y="18238"/>
                  </a:cubicBezTo>
                  <a:cubicBezTo>
                    <a:pt x="13591" y="18588"/>
                    <a:pt x="13591" y="18939"/>
                    <a:pt x="13766" y="19290"/>
                  </a:cubicBezTo>
                  <a:cubicBezTo>
                    <a:pt x="13854" y="19465"/>
                    <a:pt x="14029" y="19816"/>
                    <a:pt x="14380" y="19904"/>
                  </a:cubicBezTo>
                  <a:cubicBezTo>
                    <a:pt x="15081" y="20167"/>
                    <a:pt x="15608" y="20167"/>
                    <a:pt x="16221" y="20167"/>
                  </a:cubicBezTo>
                  <a:cubicBezTo>
                    <a:pt x="16484" y="20167"/>
                    <a:pt x="16835" y="19991"/>
                    <a:pt x="17098" y="19904"/>
                  </a:cubicBezTo>
                  <a:cubicBezTo>
                    <a:pt x="17449" y="19816"/>
                    <a:pt x="17887" y="19553"/>
                    <a:pt x="18150" y="19378"/>
                  </a:cubicBezTo>
                  <a:cubicBezTo>
                    <a:pt x="19115" y="18501"/>
                    <a:pt x="19553" y="17098"/>
                    <a:pt x="19728" y="15783"/>
                  </a:cubicBezTo>
                  <a:cubicBezTo>
                    <a:pt x="19728" y="15169"/>
                    <a:pt x="19904" y="14730"/>
                    <a:pt x="19904" y="14204"/>
                  </a:cubicBezTo>
                  <a:cubicBezTo>
                    <a:pt x="20868" y="13941"/>
                    <a:pt x="21833" y="13591"/>
                    <a:pt x="22710" y="13240"/>
                  </a:cubicBezTo>
                  <a:cubicBezTo>
                    <a:pt x="23411" y="12889"/>
                    <a:pt x="24025" y="12714"/>
                    <a:pt x="24726" y="12451"/>
                  </a:cubicBezTo>
                  <a:lnTo>
                    <a:pt x="24726" y="12977"/>
                  </a:lnTo>
                  <a:cubicBezTo>
                    <a:pt x="24551" y="13328"/>
                    <a:pt x="24551" y="13766"/>
                    <a:pt x="24463" y="14117"/>
                  </a:cubicBezTo>
                  <a:cubicBezTo>
                    <a:pt x="24376" y="14467"/>
                    <a:pt x="24288" y="14906"/>
                    <a:pt x="24025" y="15169"/>
                  </a:cubicBezTo>
                  <a:cubicBezTo>
                    <a:pt x="24025" y="15344"/>
                    <a:pt x="23937" y="15344"/>
                    <a:pt x="23937" y="15432"/>
                  </a:cubicBezTo>
                  <a:cubicBezTo>
                    <a:pt x="23849" y="15520"/>
                    <a:pt x="23586" y="15607"/>
                    <a:pt x="23499" y="15783"/>
                  </a:cubicBezTo>
                  <a:cubicBezTo>
                    <a:pt x="23411" y="15783"/>
                    <a:pt x="23236" y="15870"/>
                    <a:pt x="23148" y="15870"/>
                  </a:cubicBezTo>
                  <a:lnTo>
                    <a:pt x="22973" y="15870"/>
                  </a:lnTo>
                  <a:cubicBezTo>
                    <a:pt x="22622" y="15870"/>
                    <a:pt x="22271" y="15958"/>
                    <a:pt x="22096" y="16309"/>
                  </a:cubicBezTo>
                  <a:cubicBezTo>
                    <a:pt x="21833" y="16659"/>
                    <a:pt x="21833" y="17010"/>
                    <a:pt x="21833" y="17273"/>
                  </a:cubicBezTo>
                  <a:cubicBezTo>
                    <a:pt x="21833" y="17923"/>
                    <a:pt x="22510" y="18423"/>
                    <a:pt x="23098" y="18423"/>
                  </a:cubicBezTo>
                  <a:cubicBezTo>
                    <a:pt x="23145" y="18423"/>
                    <a:pt x="23191" y="18420"/>
                    <a:pt x="23236" y="18413"/>
                  </a:cubicBezTo>
                  <a:cubicBezTo>
                    <a:pt x="23586" y="18413"/>
                    <a:pt x="23937" y="18238"/>
                    <a:pt x="24288" y="18150"/>
                  </a:cubicBezTo>
                  <a:cubicBezTo>
                    <a:pt x="24551" y="18062"/>
                    <a:pt x="24814" y="17975"/>
                    <a:pt x="25165" y="17712"/>
                  </a:cubicBezTo>
                  <a:cubicBezTo>
                    <a:pt x="25340" y="17624"/>
                    <a:pt x="25603" y="17361"/>
                    <a:pt x="25691" y="17273"/>
                  </a:cubicBezTo>
                  <a:lnTo>
                    <a:pt x="26129" y="16835"/>
                  </a:lnTo>
                  <a:cubicBezTo>
                    <a:pt x="26217" y="16747"/>
                    <a:pt x="26305" y="16572"/>
                    <a:pt x="26480" y="16309"/>
                  </a:cubicBezTo>
                  <a:cubicBezTo>
                    <a:pt x="26743" y="15607"/>
                    <a:pt x="27006" y="14906"/>
                    <a:pt x="27094" y="14204"/>
                  </a:cubicBezTo>
                  <a:cubicBezTo>
                    <a:pt x="27357" y="13415"/>
                    <a:pt x="27357" y="12802"/>
                    <a:pt x="27357" y="12012"/>
                  </a:cubicBezTo>
                  <a:lnTo>
                    <a:pt x="27357" y="11486"/>
                  </a:lnTo>
                  <a:cubicBezTo>
                    <a:pt x="27795" y="11399"/>
                    <a:pt x="28233" y="11136"/>
                    <a:pt x="28672" y="11048"/>
                  </a:cubicBezTo>
                  <a:cubicBezTo>
                    <a:pt x="29373" y="10785"/>
                    <a:pt x="30250" y="10610"/>
                    <a:pt x="31039" y="10259"/>
                  </a:cubicBezTo>
                  <a:cubicBezTo>
                    <a:pt x="31741" y="10083"/>
                    <a:pt x="32354" y="9733"/>
                    <a:pt x="33056" y="9470"/>
                  </a:cubicBezTo>
                  <a:lnTo>
                    <a:pt x="33670" y="9207"/>
                  </a:lnTo>
                  <a:close/>
                  <a:moveTo>
                    <a:pt x="5875" y="15695"/>
                  </a:moveTo>
                  <a:cubicBezTo>
                    <a:pt x="6138" y="15870"/>
                    <a:pt x="6576" y="16221"/>
                    <a:pt x="6839" y="16484"/>
                  </a:cubicBezTo>
                  <a:cubicBezTo>
                    <a:pt x="7366" y="16835"/>
                    <a:pt x="7804" y="17186"/>
                    <a:pt x="8330" y="17536"/>
                  </a:cubicBezTo>
                  <a:cubicBezTo>
                    <a:pt x="8418" y="17536"/>
                    <a:pt x="8418" y="17624"/>
                    <a:pt x="8593" y="17624"/>
                  </a:cubicBezTo>
                  <a:cubicBezTo>
                    <a:pt x="8418" y="18939"/>
                    <a:pt x="8242" y="20342"/>
                    <a:pt x="8155" y="21657"/>
                  </a:cubicBezTo>
                  <a:cubicBezTo>
                    <a:pt x="7979" y="23060"/>
                    <a:pt x="7804" y="24551"/>
                    <a:pt x="7804" y="25954"/>
                  </a:cubicBezTo>
                  <a:cubicBezTo>
                    <a:pt x="7804" y="26567"/>
                    <a:pt x="7716" y="27356"/>
                    <a:pt x="7716" y="28058"/>
                  </a:cubicBezTo>
                  <a:cubicBezTo>
                    <a:pt x="7716" y="28672"/>
                    <a:pt x="7629" y="29373"/>
                    <a:pt x="7629" y="29987"/>
                  </a:cubicBezTo>
                  <a:cubicBezTo>
                    <a:pt x="7629" y="31302"/>
                    <a:pt x="7453" y="32617"/>
                    <a:pt x="7366" y="33932"/>
                  </a:cubicBezTo>
                  <a:cubicBezTo>
                    <a:pt x="7103" y="35335"/>
                    <a:pt x="7015" y="36651"/>
                    <a:pt x="6927" y="38141"/>
                  </a:cubicBezTo>
                  <a:cubicBezTo>
                    <a:pt x="6839" y="39544"/>
                    <a:pt x="6664" y="40859"/>
                    <a:pt x="6576" y="42174"/>
                  </a:cubicBezTo>
                  <a:cubicBezTo>
                    <a:pt x="6489" y="42876"/>
                    <a:pt x="6489" y="43577"/>
                    <a:pt x="6401" y="44279"/>
                  </a:cubicBezTo>
                  <a:cubicBezTo>
                    <a:pt x="6226" y="44893"/>
                    <a:pt x="6138" y="45594"/>
                    <a:pt x="6138" y="46208"/>
                  </a:cubicBezTo>
                  <a:cubicBezTo>
                    <a:pt x="6050" y="47523"/>
                    <a:pt x="6050" y="48750"/>
                    <a:pt x="5963" y="50066"/>
                  </a:cubicBezTo>
                  <a:cubicBezTo>
                    <a:pt x="5963" y="50855"/>
                    <a:pt x="5787" y="51556"/>
                    <a:pt x="5787" y="52345"/>
                  </a:cubicBezTo>
                  <a:lnTo>
                    <a:pt x="5787" y="52784"/>
                  </a:lnTo>
                  <a:cubicBezTo>
                    <a:pt x="5700" y="52696"/>
                    <a:pt x="5524" y="52608"/>
                    <a:pt x="5349" y="52433"/>
                  </a:cubicBezTo>
                  <a:cubicBezTo>
                    <a:pt x="5086" y="52258"/>
                    <a:pt x="4647" y="52082"/>
                    <a:pt x="4297" y="51819"/>
                  </a:cubicBezTo>
                  <a:cubicBezTo>
                    <a:pt x="4034" y="51732"/>
                    <a:pt x="3771" y="51469"/>
                    <a:pt x="3508" y="51293"/>
                  </a:cubicBezTo>
                  <a:cubicBezTo>
                    <a:pt x="3157" y="51030"/>
                    <a:pt x="2982" y="50942"/>
                    <a:pt x="2631" y="50767"/>
                  </a:cubicBezTo>
                  <a:cubicBezTo>
                    <a:pt x="2631" y="49890"/>
                    <a:pt x="2631" y="49101"/>
                    <a:pt x="2719" y="48312"/>
                  </a:cubicBezTo>
                  <a:lnTo>
                    <a:pt x="2719" y="45243"/>
                  </a:lnTo>
                  <a:cubicBezTo>
                    <a:pt x="2719" y="43928"/>
                    <a:pt x="2894" y="42613"/>
                    <a:pt x="2982" y="41298"/>
                  </a:cubicBezTo>
                  <a:cubicBezTo>
                    <a:pt x="3069" y="39982"/>
                    <a:pt x="3069" y="38580"/>
                    <a:pt x="3157" y="37264"/>
                  </a:cubicBezTo>
                  <a:lnTo>
                    <a:pt x="3508" y="33319"/>
                  </a:lnTo>
                  <a:cubicBezTo>
                    <a:pt x="3771" y="31916"/>
                    <a:pt x="3858" y="30601"/>
                    <a:pt x="3946" y="29285"/>
                  </a:cubicBezTo>
                  <a:cubicBezTo>
                    <a:pt x="4034" y="27970"/>
                    <a:pt x="4297" y="26743"/>
                    <a:pt x="4384" y="25427"/>
                  </a:cubicBezTo>
                  <a:cubicBezTo>
                    <a:pt x="4647" y="24112"/>
                    <a:pt x="4647" y="22797"/>
                    <a:pt x="4823" y="21482"/>
                  </a:cubicBezTo>
                  <a:cubicBezTo>
                    <a:pt x="5086" y="20254"/>
                    <a:pt x="5174" y="19027"/>
                    <a:pt x="5437" y="17887"/>
                  </a:cubicBezTo>
                  <a:cubicBezTo>
                    <a:pt x="5612" y="17186"/>
                    <a:pt x="5700" y="16396"/>
                    <a:pt x="5875" y="15695"/>
                  </a:cubicBezTo>
                  <a:close/>
                  <a:moveTo>
                    <a:pt x="10785" y="22096"/>
                  </a:moveTo>
                  <a:cubicBezTo>
                    <a:pt x="11136" y="23148"/>
                    <a:pt x="11399" y="24025"/>
                    <a:pt x="11750" y="24989"/>
                  </a:cubicBezTo>
                  <a:cubicBezTo>
                    <a:pt x="12013" y="25603"/>
                    <a:pt x="12276" y="26304"/>
                    <a:pt x="12539" y="26918"/>
                  </a:cubicBezTo>
                  <a:cubicBezTo>
                    <a:pt x="12889" y="27532"/>
                    <a:pt x="13152" y="28146"/>
                    <a:pt x="13415" y="28672"/>
                  </a:cubicBezTo>
                  <a:cubicBezTo>
                    <a:pt x="13591" y="29373"/>
                    <a:pt x="13942" y="29987"/>
                    <a:pt x="14292" y="30688"/>
                  </a:cubicBezTo>
                  <a:cubicBezTo>
                    <a:pt x="14643" y="31477"/>
                    <a:pt x="14994" y="32091"/>
                    <a:pt x="15520" y="32793"/>
                  </a:cubicBezTo>
                  <a:lnTo>
                    <a:pt x="16484" y="34371"/>
                  </a:lnTo>
                  <a:cubicBezTo>
                    <a:pt x="16835" y="34985"/>
                    <a:pt x="17273" y="35511"/>
                    <a:pt x="17536" y="36037"/>
                  </a:cubicBezTo>
                  <a:cubicBezTo>
                    <a:pt x="17887" y="36563"/>
                    <a:pt x="18238" y="37177"/>
                    <a:pt x="18676" y="37615"/>
                  </a:cubicBezTo>
                  <a:cubicBezTo>
                    <a:pt x="19027" y="38053"/>
                    <a:pt x="19553" y="38580"/>
                    <a:pt x="19992" y="39018"/>
                  </a:cubicBezTo>
                  <a:cubicBezTo>
                    <a:pt x="20430" y="39544"/>
                    <a:pt x="20956" y="40070"/>
                    <a:pt x="21482" y="40508"/>
                  </a:cubicBezTo>
                  <a:cubicBezTo>
                    <a:pt x="21920" y="40859"/>
                    <a:pt x="22359" y="41298"/>
                    <a:pt x="22797" y="41736"/>
                  </a:cubicBezTo>
                  <a:cubicBezTo>
                    <a:pt x="23586" y="42613"/>
                    <a:pt x="24551" y="43314"/>
                    <a:pt x="25603" y="43928"/>
                  </a:cubicBezTo>
                  <a:cubicBezTo>
                    <a:pt x="25691" y="44279"/>
                    <a:pt x="25866" y="44454"/>
                    <a:pt x="26217" y="44542"/>
                  </a:cubicBezTo>
                  <a:cubicBezTo>
                    <a:pt x="26305" y="44542"/>
                    <a:pt x="26480" y="44717"/>
                    <a:pt x="26568" y="44717"/>
                  </a:cubicBezTo>
                  <a:cubicBezTo>
                    <a:pt x="26743" y="44717"/>
                    <a:pt x="27006" y="44717"/>
                    <a:pt x="27181" y="44542"/>
                  </a:cubicBezTo>
                  <a:cubicBezTo>
                    <a:pt x="28672" y="44279"/>
                    <a:pt x="29987" y="43665"/>
                    <a:pt x="31302" y="43139"/>
                  </a:cubicBezTo>
                  <a:cubicBezTo>
                    <a:pt x="31565" y="43051"/>
                    <a:pt x="31828" y="42964"/>
                    <a:pt x="32179" y="42876"/>
                  </a:cubicBezTo>
                  <a:lnTo>
                    <a:pt x="32267" y="42876"/>
                  </a:lnTo>
                  <a:lnTo>
                    <a:pt x="32267" y="43139"/>
                  </a:lnTo>
                  <a:cubicBezTo>
                    <a:pt x="32267" y="43490"/>
                    <a:pt x="32179" y="43840"/>
                    <a:pt x="32179" y="44191"/>
                  </a:cubicBezTo>
                  <a:cubicBezTo>
                    <a:pt x="32179" y="44454"/>
                    <a:pt x="32004" y="44893"/>
                    <a:pt x="32004" y="45243"/>
                  </a:cubicBezTo>
                  <a:lnTo>
                    <a:pt x="31741" y="47260"/>
                  </a:lnTo>
                  <a:cubicBezTo>
                    <a:pt x="31565" y="47260"/>
                    <a:pt x="31478" y="47348"/>
                    <a:pt x="31390" y="47348"/>
                  </a:cubicBezTo>
                  <a:lnTo>
                    <a:pt x="30689" y="47611"/>
                  </a:lnTo>
                  <a:cubicBezTo>
                    <a:pt x="30513" y="47786"/>
                    <a:pt x="30250" y="47786"/>
                    <a:pt x="30075" y="47874"/>
                  </a:cubicBezTo>
                  <a:cubicBezTo>
                    <a:pt x="29724" y="47961"/>
                    <a:pt x="29373" y="48224"/>
                    <a:pt x="28935" y="48312"/>
                  </a:cubicBezTo>
                  <a:cubicBezTo>
                    <a:pt x="28058" y="48663"/>
                    <a:pt x="27181" y="48838"/>
                    <a:pt x="26480" y="49189"/>
                  </a:cubicBezTo>
                  <a:cubicBezTo>
                    <a:pt x="25428" y="49627"/>
                    <a:pt x="24463" y="49890"/>
                    <a:pt x="23499" y="50153"/>
                  </a:cubicBezTo>
                  <a:lnTo>
                    <a:pt x="22184" y="50504"/>
                  </a:lnTo>
                  <a:cubicBezTo>
                    <a:pt x="21657" y="50592"/>
                    <a:pt x="21219" y="50767"/>
                    <a:pt x="20605" y="50855"/>
                  </a:cubicBezTo>
                  <a:cubicBezTo>
                    <a:pt x="20079" y="51030"/>
                    <a:pt x="19465" y="51118"/>
                    <a:pt x="18764" y="51381"/>
                  </a:cubicBezTo>
                  <a:cubicBezTo>
                    <a:pt x="18150" y="51644"/>
                    <a:pt x="17536" y="51732"/>
                    <a:pt x="16923" y="51907"/>
                  </a:cubicBezTo>
                  <a:cubicBezTo>
                    <a:pt x="16397" y="52170"/>
                    <a:pt x="15783" y="52345"/>
                    <a:pt x="15257" y="52433"/>
                  </a:cubicBezTo>
                  <a:lnTo>
                    <a:pt x="13591" y="52784"/>
                  </a:lnTo>
                  <a:cubicBezTo>
                    <a:pt x="13065" y="52959"/>
                    <a:pt x="12451" y="53134"/>
                    <a:pt x="11837" y="53222"/>
                  </a:cubicBezTo>
                  <a:cubicBezTo>
                    <a:pt x="11223" y="53397"/>
                    <a:pt x="10697" y="53573"/>
                    <a:pt x="9996" y="53661"/>
                  </a:cubicBezTo>
                  <a:cubicBezTo>
                    <a:pt x="9645" y="53836"/>
                    <a:pt x="9382" y="53924"/>
                    <a:pt x="9031" y="53924"/>
                  </a:cubicBezTo>
                  <a:cubicBezTo>
                    <a:pt x="8944" y="53953"/>
                    <a:pt x="8866" y="53972"/>
                    <a:pt x="8801" y="53972"/>
                  </a:cubicBezTo>
                  <a:cubicBezTo>
                    <a:pt x="8671" y="53972"/>
                    <a:pt x="8593" y="53894"/>
                    <a:pt x="8593" y="53661"/>
                  </a:cubicBezTo>
                  <a:cubicBezTo>
                    <a:pt x="8593" y="52784"/>
                    <a:pt x="8593" y="51907"/>
                    <a:pt x="8681" y="51030"/>
                  </a:cubicBezTo>
                  <a:cubicBezTo>
                    <a:pt x="8768" y="49890"/>
                    <a:pt x="8768" y="48575"/>
                    <a:pt x="8944" y="47260"/>
                  </a:cubicBezTo>
                  <a:cubicBezTo>
                    <a:pt x="9031" y="45857"/>
                    <a:pt x="9119" y="44717"/>
                    <a:pt x="9207" y="43402"/>
                  </a:cubicBezTo>
                  <a:cubicBezTo>
                    <a:pt x="9382" y="42087"/>
                    <a:pt x="9470" y="40684"/>
                    <a:pt x="9558" y="39369"/>
                  </a:cubicBezTo>
                  <a:cubicBezTo>
                    <a:pt x="9645" y="38053"/>
                    <a:pt x="9821" y="36563"/>
                    <a:pt x="9908" y="35248"/>
                  </a:cubicBezTo>
                  <a:cubicBezTo>
                    <a:pt x="9996" y="33932"/>
                    <a:pt x="10084" y="32530"/>
                    <a:pt x="10259" y="31214"/>
                  </a:cubicBezTo>
                  <a:cubicBezTo>
                    <a:pt x="10259" y="30601"/>
                    <a:pt x="10347" y="29899"/>
                    <a:pt x="10347" y="29285"/>
                  </a:cubicBezTo>
                  <a:cubicBezTo>
                    <a:pt x="10347" y="28584"/>
                    <a:pt x="10434" y="27970"/>
                    <a:pt x="10434" y="27269"/>
                  </a:cubicBezTo>
                  <a:cubicBezTo>
                    <a:pt x="10522" y="26480"/>
                    <a:pt x="10522" y="25866"/>
                    <a:pt x="10522" y="25077"/>
                  </a:cubicBezTo>
                  <a:cubicBezTo>
                    <a:pt x="10522" y="24463"/>
                    <a:pt x="10522" y="23674"/>
                    <a:pt x="10697" y="22972"/>
                  </a:cubicBezTo>
                  <a:cubicBezTo>
                    <a:pt x="10697" y="22709"/>
                    <a:pt x="10785" y="22446"/>
                    <a:pt x="10785" y="22096"/>
                  </a:cubicBezTo>
                  <a:close/>
                  <a:moveTo>
                    <a:pt x="28847" y="0"/>
                  </a:moveTo>
                  <a:cubicBezTo>
                    <a:pt x="27970" y="88"/>
                    <a:pt x="27006" y="263"/>
                    <a:pt x="26217" y="965"/>
                  </a:cubicBezTo>
                  <a:cubicBezTo>
                    <a:pt x="25778" y="1403"/>
                    <a:pt x="25340" y="1841"/>
                    <a:pt x="25165" y="2368"/>
                  </a:cubicBezTo>
                  <a:cubicBezTo>
                    <a:pt x="24989" y="2981"/>
                    <a:pt x="24989" y="3332"/>
                    <a:pt x="24989" y="3946"/>
                  </a:cubicBezTo>
                  <a:cubicBezTo>
                    <a:pt x="24989" y="4121"/>
                    <a:pt x="25165" y="4297"/>
                    <a:pt x="25165" y="4472"/>
                  </a:cubicBezTo>
                  <a:cubicBezTo>
                    <a:pt x="24902" y="4472"/>
                    <a:pt x="24814" y="4560"/>
                    <a:pt x="24726" y="4560"/>
                  </a:cubicBezTo>
                  <a:cubicBezTo>
                    <a:pt x="24463" y="4560"/>
                    <a:pt x="24376" y="4735"/>
                    <a:pt x="24288" y="4735"/>
                  </a:cubicBezTo>
                  <a:cubicBezTo>
                    <a:pt x="23937" y="4384"/>
                    <a:pt x="23674" y="4034"/>
                    <a:pt x="23411" y="3683"/>
                  </a:cubicBezTo>
                  <a:cubicBezTo>
                    <a:pt x="22973" y="3244"/>
                    <a:pt x="22359" y="2981"/>
                    <a:pt x="21833" y="2718"/>
                  </a:cubicBezTo>
                  <a:cubicBezTo>
                    <a:pt x="21482" y="2631"/>
                    <a:pt x="21219" y="2631"/>
                    <a:pt x="20868" y="2543"/>
                  </a:cubicBezTo>
                  <a:lnTo>
                    <a:pt x="19904" y="2543"/>
                  </a:lnTo>
                  <a:cubicBezTo>
                    <a:pt x="19290" y="2543"/>
                    <a:pt x="18852" y="2631"/>
                    <a:pt x="18326" y="2806"/>
                  </a:cubicBezTo>
                  <a:cubicBezTo>
                    <a:pt x="17536" y="3069"/>
                    <a:pt x="16835" y="3595"/>
                    <a:pt x="16221" y="4297"/>
                  </a:cubicBezTo>
                  <a:cubicBezTo>
                    <a:pt x="15695" y="4823"/>
                    <a:pt x="15344" y="5436"/>
                    <a:pt x="15344" y="6138"/>
                  </a:cubicBezTo>
                  <a:lnTo>
                    <a:pt x="15344" y="6664"/>
                  </a:lnTo>
                  <a:cubicBezTo>
                    <a:pt x="15169" y="6576"/>
                    <a:pt x="14994" y="6576"/>
                    <a:pt x="14906" y="6489"/>
                  </a:cubicBezTo>
                  <a:cubicBezTo>
                    <a:pt x="14468" y="6138"/>
                    <a:pt x="13942" y="5875"/>
                    <a:pt x="13503" y="5699"/>
                  </a:cubicBezTo>
                  <a:cubicBezTo>
                    <a:pt x="13065" y="5436"/>
                    <a:pt x="12539" y="5349"/>
                    <a:pt x="12013" y="5261"/>
                  </a:cubicBezTo>
                  <a:lnTo>
                    <a:pt x="11662" y="5261"/>
                  </a:lnTo>
                  <a:cubicBezTo>
                    <a:pt x="11391" y="5234"/>
                    <a:pt x="11112" y="5215"/>
                    <a:pt x="10832" y="5215"/>
                  </a:cubicBezTo>
                  <a:cubicBezTo>
                    <a:pt x="10206" y="5215"/>
                    <a:pt x="9577" y="5309"/>
                    <a:pt x="9031" y="5612"/>
                  </a:cubicBezTo>
                  <a:cubicBezTo>
                    <a:pt x="8418" y="5787"/>
                    <a:pt x="8067" y="6226"/>
                    <a:pt x="7629" y="6664"/>
                  </a:cubicBezTo>
                  <a:cubicBezTo>
                    <a:pt x="7278" y="7102"/>
                    <a:pt x="6927" y="7541"/>
                    <a:pt x="6752" y="8067"/>
                  </a:cubicBezTo>
                  <a:cubicBezTo>
                    <a:pt x="6489" y="8768"/>
                    <a:pt x="6401" y="9557"/>
                    <a:pt x="6576" y="10171"/>
                  </a:cubicBezTo>
                  <a:cubicBezTo>
                    <a:pt x="6576" y="10522"/>
                    <a:pt x="6752" y="10697"/>
                    <a:pt x="6839" y="11048"/>
                  </a:cubicBezTo>
                  <a:cubicBezTo>
                    <a:pt x="6313" y="11311"/>
                    <a:pt x="5875" y="11486"/>
                    <a:pt x="5261" y="11749"/>
                  </a:cubicBezTo>
                  <a:cubicBezTo>
                    <a:pt x="4735" y="12012"/>
                    <a:pt x="4209" y="12275"/>
                    <a:pt x="3858" y="12802"/>
                  </a:cubicBezTo>
                  <a:cubicBezTo>
                    <a:pt x="3683" y="12977"/>
                    <a:pt x="3508" y="13328"/>
                    <a:pt x="3420" y="13678"/>
                  </a:cubicBezTo>
                  <a:cubicBezTo>
                    <a:pt x="3332" y="14467"/>
                    <a:pt x="3245" y="15081"/>
                    <a:pt x="3069" y="15870"/>
                  </a:cubicBezTo>
                  <a:lnTo>
                    <a:pt x="2806" y="17799"/>
                  </a:lnTo>
                  <a:cubicBezTo>
                    <a:pt x="2631" y="18501"/>
                    <a:pt x="2543" y="19290"/>
                    <a:pt x="2455" y="19904"/>
                  </a:cubicBezTo>
                  <a:cubicBezTo>
                    <a:pt x="2455" y="20605"/>
                    <a:pt x="2368" y="21131"/>
                    <a:pt x="2192" y="21745"/>
                  </a:cubicBezTo>
                  <a:cubicBezTo>
                    <a:pt x="2105" y="23235"/>
                    <a:pt x="2017" y="24551"/>
                    <a:pt x="1754" y="25954"/>
                  </a:cubicBezTo>
                  <a:cubicBezTo>
                    <a:pt x="1666" y="26743"/>
                    <a:pt x="1579" y="27356"/>
                    <a:pt x="1491" y="28058"/>
                  </a:cubicBezTo>
                  <a:cubicBezTo>
                    <a:pt x="1316" y="28672"/>
                    <a:pt x="1316" y="29461"/>
                    <a:pt x="1228" y="30075"/>
                  </a:cubicBezTo>
                  <a:cubicBezTo>
                    <a:pt x="877" y="32705"/>
                    <a:pt x="790" y="35335"/>
                    <a:pt x="614" y="38141"/>
                  </a:cubicBezTo>
                  <a:cubicBezTo>
                    <a:pt x="614" y="39456"/>
                    <a:pt x="439" y="40859"/>
                    <a:pt x="351" y="42174"/>
                  </a:cubicBezTo>
                  <a:cubicBezTo>
                    <a:pt x="263" y="43577"/>
                    <a:pt x="263" y="45068"/>
                    <a:pt x="263" y="46471"/>
                  </a:cubicBezTo>
                  <a:lnTo>
                    <a:pt x="263" y="46646"/>
                  </a:lnTo>
                  <a:cubicBezTo>
                    <a:pt x="263" y="47523"/>
                    <a:pt x="263" y="48575"/>
                    <a:pt x="176" y="49452"/>
                  </a:cubicBezTo>
                  <a:cubicBezTo>
                    <a:pt x="0" y="49890"/>
                    <a:pt x="0" y="50241"/>
                    <a:pt x="0" y="50767"/>
                  </a:cubicBezTo>
                  <a:lnTo>
                    <a:pt x="0" y="51293"/>
                  </a:lnTo>
                  <a:cubicBezTo>
                    <a:pt x="0" y="51644"/>
                    <a:pt x="263" y="51907"/>
                    <a:pt x="351" y="52170"/>
                  </a:cubicBezTo>
                  <a:cubicBezTo>
                    <a:pt x="439" y="52345"/>
                    <a:pt x="790" y="52608"/>
                    <a:pt x="1053" y="52696"/>
                  </a:cubicBezTo>
                  <a:cubicBezTo>
                    <a:pt x="1316" y="52784"/>
                    <a:pt x="1579" y="53047"/>
                    <a:pt x="1929" y="53222"/>
                  </a:cubicBezTo>
                  <a:cubicBezTo>
                    <a:pt x="2017" y="53310"/>
                    <a:pt x="2192" y="53485"/>
                    <a:pt x="2368" y="53573"/>
                  </a:cubicBezTo>
                  <a:cubicBezTo>
                    <a:pt x="2543" y="53661"/>
                    <a:pt x="2894" y="53924"/>
                    <a:pt x="3069" y="54011"/>
                  </a:cubicBezTo>
                  <a:cubicBezTo>
                    <a:pt x="3332" y="54099"/>
                    <a:pt x="3420" y="54274"/>
                    <a:pt x="3683" y="54362"/>
                  </a:cubicBezTo>
                  <a:cubicBezTo>
                    <a:pt x="3858" y="54450"/>
                    <a:pt x="4121" y="54713"/>
                    <a:pt x="4297" y="54800"/>
                  </a:cubicBezTo>
                  <a:cubicBezTo>
                    <a:pt x="4560" y="54888"/>
                    <a:pt x="4735" y="55151"/>
                    <a:pt x="4998" y="55239"/>
                  </a:cubicBezTo>
                  <a:cubicBezTo>
                    <a:pt x="5174" y="55326"/>
                    <a:pt x="5437" y="55414"/>
                    <a:pt x="5612" y="55677"/>
                  </a:cubicBezTo>
                  <a:cubicBezTo>
                    <a:pt x="5875" y="55765"/>
                    <a:pt x="5963" y="55853"/>
                    <a:pt x="6050" y="56028"/>
                  </a:cubicBezTo>
                  <a:cubicBezTo>
                    <a:pt x="6313" y="56116"/>
                    <a:pt x="6489" y="56291"/>
                    <a:pt x="6839" y="56291"/>
                  </a:cubicBezTo>
                  <a:lnTo>
                    <a:pt x="7015" y="56291"/>
                  </a:lnTo>
                  <a:cubicBezTo>
                    <a:pt x="7366" y="56554"/>
                    <a:pt x="7716" y="56642"/>
                    <a:pt x="8067" y="56642"/>
                  </a:cubicBezTo>
                  <a:cubicBezTo>
                    <a:pt x="8593" y="56554"/>
                    <a:pt x="9207" y="56554"/>
                    <a:pt x="9821" y="56466"/>
                  </a:cubicBezTo>
                  <a:lnTo>
                    <a:pt x="11399" y="56116"/>
                  </a:lnTo>
                  <a:cubicBezTo>
                    <a:pt x="12539" y="55853"/>
                    <a:pt x="13503" y="55590"/>
                    <a:pt x="14205" y="55414"/>
                  </a:cubicBezTo>
                  <a:cubicBezTo>
                    <a:pt x="15257" y="55239"/>
                    <a:pt x="16221" y="54888"/>
                    <a:pt x="17361" y="54537"/>
                  </a:cubicBezTo>
                  <a:cubicBezTo>
                    <a:pt x="18238" y="54274"/>
                    <a:pt x="19027" y="54011"/>
                    <a:pt x="19904" y="53836"/>
                  </a:cubicBezTo>
                  <a:cubicBezTo>
                    <a:pt x="20518" y="53661"/>
                    <a:pt x="21044" y="53573"/>
                    <a:pt x="21745" y="53485"/>
                  </a:cubicBezTo>
                  <a:cubicBezTo>
                    <a:pt x="22534" y="53397"/>
                    <a:pt x="23148" y="53134"/>
                    <a:pt x="23937" y="52959"/>
                  </a:cubicBezTo>
                  <a:cubicBezTo>
                    <a:pt x="24463" y="52784"/>
                    <a:pt x="24989" y="52696"/>
                    <a:pt x="25603" y="52521"/>
                  </a:cubicBezTo>
                  <a:cubicBezTo>
                    <a:pt x="26129" y="52345"/>
                    <a:pt x="26655" y="52170"/>
                    <a:pt x="27181" y="51907"/>
                  </a:cubicBezTo>
                  <a:cubicBezTo>
                    <a:pt x="28233" y="51644"/>
                    <a:pt x="29198" y="51293"/>
                    <a:pt x="30075" y="50942"/>
                  </a:cubicBezTo>
                  <a:cubicBezTo>
                    <a:pt x="30601" y="50767"/>
                    <a:pt x="31302" y="50504"/>
                    <a:pt x="31828" y="50329"/>
                  </a:cubicBezTo>
                  <a:cubicBezTo>
                    <a:pt x="32179" y="50153"/>
                    <a:pt x="32354" y="50066"/>
                    <a:pt x="32705" y="49978"/>
                  </a:cubicBezTo>
                  <a:cubicBezTo>
                    <a:pt x="33056" y="49715"/>
                    <a:pt x="33319" y="49627"/>
                    <a:pt x="33582" y="49277"/>
                  </a:cubicBezTo>
                  <a:cubicBezTo>
                    <a:pt x="33582" y="49189"/>
                    <a:pt x="33670" y="49013"/>
                    <a:pt x="33757" y="48838"/>
                  </a:cubicBezTo>
                  <a:cubicBezTo>
                    <a:pt x="33933" y="48663"/>
                    <a:pt x="34020" y="48400"/>
                    <a:pt x="34020" y="48224"/>
                  </a:cubicBezTo>
                  <a:cubicBezTo>
                    <a:pt x="34196" y="47348"/>
                    <a:pt x="34371" y="46471"/>
                    <a:pt x="34459" y="45594"/>
                  </a:cubicBezTo>
                  <a:cubicBezTo>
                    <a:pt x="34459" y="45156"/>
                    <a:pt x="34546" y="44805"/>
                    <a:pt x="34546" y="44366"/>
                  </a:cubicBezTo>
                  <a:lnTo>
                    <a:pt x="34546" y="42876"/>
                  </a:lnTo>
                  <a:lnTo>
                    <a:pt x="34546" y="41561"/>
                  </a:lnTo>
                  <a:lnTo>
                    <a:pt x="34634" y="41385"/>
                  </a:lnTo>
                  <a:cubicBezTo>
                    <a:pt x="35774" y="40772"/>
                    <a:pt x="36826" y="39982"/>
                    <a:pt x="37966" y="39369"/>
                  </a:cubicBezTo>
                  <a:lnTo>
                    <a:pt x="39632" y="38316"/>
                  </a:lnTo>
                  <a:cubicBezTo>
                    <a:pt x="40158" y="38053"/>
                    <a:pt x="40684" y="37615"/>
                    <a:pt x="41210" y="37264"/>
                  </a:cubicBezTo>
                  <a:cubicBezTo>
                    <a:pt x="42087" y="36563"/>
                    <a:pt x="42964" y="35949"/>
                    <a:pt x="44016" y="35248"/>
                  </a:cubicBezTo>
                  <a:lnTo>
                    <a:pt x="45331" y="34283"/>
                  </a:lnTo>
                  <a:cubicBezTo>
                    <a:pt x="45770" y="33845"/>
                    <a:pt x="46208" y="33494"/>
                    <a:pt x="46646" y="33056"/>
                  </a:cubicBezTo>
                  <a:lnTo>
                    <a:pt x="47348" y="32354"/>
                  </a:lnTo>
                  <a:cubicBezTo>
                    <a:pt x="48049" y="31653"/>
                    <a:pt x="48663" y="31127"/>
                    <a:pt x="49277" y="30425"/>
                  </a:cubicBezTo>
                  <a:cubicBezTo>
                    <a:pt x="49803" y="29899"/>
                    <a:pt x="50154" y="29285"/>
                    <a:pt x="50592" y="28584"/>
                  </a:cubicBezTo>
                  <a:lnTo>
                    <a:pt x="50680" y="28496"/>
                  </a:lnTo>
                  <a:cubicBezTo>
                    <a:pt x="50767" y="28409"/>
                    <a:pt x="50767" y="28058"/>
                    <a:pt x="50767" y="27795"/>
                  </a:cubicBezTo>
                  <a:lnTo>
                    <a:pt x="50767" y="27707"/>
                  </a:lnTo>
                  <a:cubicBezTo>
                    <a:pt x="50855" y="27356"/>
                    <a:pt x="50855" y="27093"/>
                    <a:pt x="50767" y="26743"/>
                  </a:cubicBezTo>
                  <a:cubicBezTo>
                    <a:pt x="50680" y="26392"/>
                    <a:pt x="50417" y="26304"/>
                    <a:pt x="50154" y="26041"/>
                  </a:cubicBezTo>
                  <a:cubicBezTo>
                    <a:pt x="49890" y="25866"/>
                    <a:pt x="49715" y="25778"/>
                    <a:pt x="49452" y="25603"/>
                  </a:cubicBezTo>
                  <a:cubicBezTo>
                    <a:pt x="48575" y="25077"/>
                    <a:pt x="47786" y="24551"/>
                    <a:pt x="46909" y="23849"/>
                  </a:cubicBezTo>
                  <a:lnTo>
                    <a:pt x="45594" y="22885"/>
                  </a:lnTo>
                  <a:lnTo>
                    <a:pt x="44542" y="21833"/>
                  </a:lnTo>
                  <a:cubicBezTo>
                    <a:pt x="44016" y="21131"/>
                    <a:pt x="43314" y="20342"/>
                    <a:pt x="42788" y="19728"/>
                  </a:cubicBezTo>
                  <a:cubicBezTo>
                    <a:pt x="42087" y="18939"/>
                    <a:pt x="41473" y="18062"/>
                    <a:pt x="40772" y="17273"/>
                  </a:cubicBezTo>
                  <a:cubicBezTo>
                    <a:pt x="40158" y="16396"/>
                    <a:pt x="39632" y="15695"/>
                    <a:pt x="39018" y="14818"/>
                  </a:cubicBezTo>
                  <a:cubicBezTo>
                    <a:pt x="38843" y="14467"/>
                    <a:pt x="38492" y="14029"/>
                    <a:pt x="38317" y="13591"/>
                  </a:cubicBezTo>
                  <a:lnTo>
                    <a:pt x="37615" y="12626"/>
                  </a:lnTo>
                  <a:lnTo>
                    <a:pt x="36651" y="10259"/>
                  </a:lnTo>
                  <a:lnTo>
                    <a:pt x="36300" y="9645"/>
                  </a:lnTo>
                  <a:cubicBezTo>
                    <a:pt x="36388" y="9382"/>
                    <a:pt x="36388" y="9119"/>
                    <a:pt x="36388" y="8856"/>
                  </a:cubicBezTo>
                  <a:cubicBezTo>
                    <a:pt x="36563" y="8067"/>
                    <a:pt x="36563" y="7365"/>
                    <a:pt x="36300" y="6664"/>
                  </a:cubicBezTo>
                  <a:cubicBezTo>
                    <a:pt x="36212" y="6050"/>
                    <a:pt x="35949" y="5436"/>
                    <a:pt x="35774" y="4823"/>
                  </a:cubicBezTo>
                  <a:cubicBezTo>
                    <a:pt x="35423" y="4121"/>
                    <a:pt x="35073" y="3595"/>
                    <a:pt x="34634" y="3069"/>
                  </a:cubicBezTo>
                  <a:cubicBezTo>
                    <a:pt x="34108" y="2368"/>
                    <a:pt x="33582" y="1841"/>
                    <a:pt x="32881" y="1315"/>
                  </a:cubicBezTo>
                  <a:cubicBezTo>
                    <a:pt x="32354" y="877"/>
                    <a:pt x="31565" y="439"/>
                    <a:pt x="30952" y="176"/>
                  </a:cubicBezTo>
                  <a:cubicBezTo>
                    <a:pt x="30689" y="88"/>
                    <a:pt x="30425" y="0"/>
                    <a:pt x="30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9;p64">
              <a:extLst>
                <a:ext uri="{FF2B5EF4-FFF2-40B4-BE49-F238E27FC236}">
                  <a16:creationId xmlns:a16="http://schemas.microsoft.com/office/drawing/2014/main" id="{5BC1AD61-CEFB-A62B-47AE-D02C54AB23E8}"/>
                </a:ext>
              </a:extLst>
            </p:cNvPr>
            <p:cNvSpPr/>
            <p:nvPr/>
          </p:nvSpPr>
          <p:spPr>
            <a:xfrm>
              <a:off x="3517350" y="1945975"/>
              <a:ext cx="383625" cy="436625"/>
            </a:xfrm>
            <a:custGeom>
              <a:avLst/>
              <a:gdLst/>
              <a:ahLst/>
              <a:cxnLst/>
              <a:rect l="l" t="t" r="r" b="b"/>
              <a:pathLst>
                <a:path w="15345" h="17465" extrusionOk="0">
                  <a:moveTo>
                    <a:pt x="7392" y="1"/>
                  </a:moveTo>
                  <a:cubicBezTo>
                    <a:pt x="7124" y="1"/>
                    <a:pt x="6850" y="125"/>
                    <a:pt x="6664" y="249"/>
                  </a:cubicBezTo>
                  <a:cubicBezTo>
                    <a:pt x="6401" y="512"/>
                    <a:pt x="6138" y="775"/>
                    <a:pt x="6138" y="1125"/>
                  </a:cubicBezTo>
                  <a:cubicBezTo>
                    <a:pt x="6138" y="2441"/>
                    <a:pt x="6138" y="3668"/>
                    <a:pt x="6051" y="4983"/>
                  </a:cubicBezTo>
                  <a:cubicBezTo>
                    <a:pt x="5700" y="4720"/>
                    <a:pt x="5262" y="4633"/>
                    <a:pt x="4911" y="4545"/>
                  </a:cubicBezTo>
                  <a:cubicBezTo>
                    <a:pt x="3859" y="4194"/>
                    <a:pt x="2894" y="3843"/>
                    <a:pt x="1754" y="3580"/>
                  </a:cubicBezTo>
                  <a:cubicBezTo>
                    <a:pt x="1667" y="3580"/>
                    <a:pt x="1579" y="3405"/>
                    <a:pt x="1404" y="3405"/>
                  </a:cubicBezTo>
                  <a:cubicBezTo>
                    <a:pt x="1228" y="3405"/>
                    <a:pt x="1053" y="3405"/>
                    <a:pt x="790" y="3580"/>
                  </a:cubicBezTo>
                  <a:cubicBezTo>
                    <a:pt x="614" y="3668"/>
                    <a:pt x="264" y="3843"/>
                    <a:pt x="176" y="4194"/>
                  </a:cubicBezTo>
                  <a:cubicBezTo>
                    <a:pt x="1" y="4545"/>
                    <a:pt x="1" y="4896"/>
                    <a:pt x="176" y="5159"/>
                  </a:cubicBezTo>
                  <a:cubicBezTo>
                    <a:pt x="264" y="5422"/>
                    <a:pt x="439" y="5772"/>
                    <a:pt x="790" y="5860"/>
                  </a:cubicBezTo>
                  <a:cubicBezTo>
                    <a:pt x="1754" y="6035"/>
                    <a:pt x="2719" y="6386"/>
                    <a:pt x="3771" y="6737"/>
                  </a:cubicBezTo>
                  <a:cubicBezTo>
                    <a:pt x="4209" y="6825"/>
                    <a:pt x="4472" y="7088"/>
                    <a:pt x="4911" y="7175"/>
                  </a:cubicBezTo>
                  <a:cubicBezTo>
                    <a:pt x="5262" y="7263"/>
                    <a:pt x="5612" y="7526"/>
                    <a:pt x="5963" y="7614"/>
                  </a:cubicBezTo>
                  <a:cubicBezTo>
                    <a:pt x="5875" y="8052"/>
                    <a:pt x="5875" y="8490"/>
                    <a:pt x="5875" y="8929"/>
                  </a:cubicBezTo>
                  <a:cubicBezTo>
                    <a:pt x="5875" y="9543"/>
                    <a:pt x="5700" y="10244"/>
                    <a:pt x="5700" y="10770"/>
                  </a:cubicBezTo>
                  <a:cubicBezTo>
                    <a:pt x="5700" y="11472"/>
                    <a:pt x="5700" y="12085"/>
                    <a:pt x="5612" y="12787"/>
                  </a:cubicBezTo>
                  <a:cubicBezTo>
                    <a:pt x="5525" y="13839"/>
                    <a:pt x="5262" y="14979"/>
                    <a:pt x="5174" y="16031"/>
                  </a:cubicBezTo>
                  <a:cubicBezTo>
                    <a:pt x="5086" y="16732"/>
                    <a:pt x="5612" y="17346"/>
                    <a:pt x="6314" y="17434"/>
                  </a:cubicBezTo>
                  <a:cubicBezTo>
                    <a:pt x="6386" y="17455"/>
                    <a:pt x="6460" y="17464"/>
                    <a:pt x="6534" y="17464"/>
                  </a:cubicBezTo>
                  <a:cubicBezTo>
                    <a:pt x="7085" y="17464"/>
                    <a:pt x="7639" y="16923"/>
                    <a:pt x="7717" y="16382"/>
                  </a:cubicBezTo>
                  <a:cubicBezTo>
                    <a:pt x="7804" y="15242"/>
                    <a:pt x="8067" y="14190"/>
                    <a:pt x="8243" y="13225"/>
                  </a:cubicBezTo>
                  <a:cubicBezTo>
                    <a:pt x="8243" y="12611"/>
                    <a:pt x="8330" y="11998"/>
                    <a:pt x="8330" y="11296"/>
                  </a:cubicBezTo>
                  <a:cubicBezTo>
                    <a:pt x="8330" y="10683"/>
                    <a:pt x="8418" y="10156"/>
                    <a:pt x="8418" y="9455"/>
                  </a:cubicBezTo>
                  <a:lnTo>
                    <a:pt x="8418" y="8841"/>
                  </a:lnTo>
                  <a:cubicBezTo>
                    <a:pt x="9119" y="9017"/>
                    <a:pt x="9646" y="9367"/>
                    <a:pt x="10172" y="9718"/>
                  </a:cubicBezTo>
                  <a:cubicBezTo>
                    <a:pt x="10522" y="9893"/>
                    <a:pt x="10785" y="10156"/>
                    <a:pt x="11048" y="10244"/>
                  </a:cubicBezTo>
                  <a:cubicBezTo>
                    <a:pt x="11311" y="10332"/>
                    <a:pt x="11662" y="10595"/>
                    <a:pt x="11838" y="10683"/>
                  </a:cubicBezTo>
                  <a:cubicBezTo>
                    <a:pt x="12276" y="11033"/>
                    <a:pt x="12802" y="11209"/>
                    <a:pt x="13240" y="11472"/>
                  </a:cubicBezTo>
                  <a:cubicBezTo>
                    <a:pt x="13420" y="11539"/>
                    <a:pt x="13610" y="11572"/>
                    <a:pt x="13798" y="11572"/>
                  </a:cubicBezTo>
                  <a:cubicBezTo>
                    <a:pt x="14344" y="11572"/>
                    <a:pt x="14863" y="11292"/>
                    <a:pt x="14994" y="10770"/>
                  </a:cubicBezTo>
                  <a:cubicBezTo>
                    <a:pt x="15345" y="10156"/>
                    <a:pt x="14994" y="9367"/>
                    <a:pt x="14380" y="9017"/>
                  </a:cubicBezTo>
                  <a:cubicBezTo>
                    <a:pt x="13942" y="8929"/>
                    <a:pt x="13591" y="8666"/>
                    <a:pt x="13153" y="8490"/>
                  </a:cubicBezTo>
                  <a:lnTo>
                    <a:pt x="11838" y="7789"/>
                  </a:lnTo>
                  <a:cubicBezTo>
                    <a:pt x="11487" y="7701"/>
                    <a:pt x="11224" y="7526"/>
                    <a:pt x="10873" y="7263"/>
                  </a:cubicBezTo>
                  <a:cubicBezTo>
                    <a:pt x="10522" y="7000"/>
                    <a:pt x="10084" y="6912"/>
                    <a:pt x="9821" y="6737"/>
                  </a:cubicBezTo>
                  <a:cubicBezTo>
                    <a:pt x="9295" y="6474"/>
                    <a:pt x="9032" y="6386"/>
                    <a:pt x="8593" y="6211"/>
                  </a:cubicBezTo>
                  <a:lnTo>
                    <a:pt x="8593" y="5860"/>
                  </a:lnTo>
                  <a:cubicBezTo>
                    <a:pt x="8681" y="4457"/>
                    <a:pt x="8769" y="2967"/>
                    <a:pt x="8769" y="1564"/>
                  </a:cubicBezTo>
                  <a:lnTo>
                    <a:pt x="8769" y="1213"/>
                  </a:lnTo>
                  <a:cubicBezTo>
                    <a:pt x="8769" y="1038"/>
                    <a:pt x="8681" y="775"/>
                    <a:pt x="8593" y="599"/>
                  </a:cubicBezTo>
                  <a:cubicBezTo>
                    <a:pt x="8330" y="249"/>
                    <a:pt x="7980" y="73"/>
                    <a:pt x="7717" y="73"/>
                  </a:cubicBezTo>
                  <a:cubicBezTo>
                    <a:pt x="7614" y="22"/>
                    <a:pt x="7504" y="1"/>
                    <a:pt x="73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348;p70">
            <a:extLst>
              <a:ext uri="{FF2B5EF4-FFF2-40B4-BE49-F238E27FC236}">
                <a16:creationId xmlns:a16="http://schemas.microsoft.com/office/drawing/2014/main" id="{ED45ECB9-FEEE-3C66-9D0C-59EC01C42A19}"/>
              </a:ext>
            </a:extLst>
          </p:cNvPr>
          <p:cNvGrpSpPr/>
          <p:nvPr/>
        </p:nvGrpSpPr>
        <p:grpSpPr>
          <a:xfrm rot="-2700000">
            <a:off x="6919007" y="2233089"/>
            <a:ext cx="1284975" cy="1516186"/>
            <a:chOff x="4475375" y="3939175"/>
            <a:chExt cx="972300" cy="1147250"/>
          </a:xfrm>
        </p:grpSpPr>
        <p:sp>
          <p:nvSpPr>
            <p:cNvPr id="35" name="Google Shape;1349;p70">
              <a:extLst>
                <a:ext uri="{FF2B5EF4-FFF2-40B4-BE49-F238E27FC236}">
                  <a16:creationId xmlns:a16="http://schemas.microsoft.com/office/drawing/2014/main" id="{CC012DC4-790E-F930-9D55-407C038D7148}"/>
                </a:ext>
              </a:extLst>
            </p:cNvPr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50;p70">
              <a:extLst>
                <a:ext uri="{FF2B5EF4-FFF2-40B4-BE49-F238E27FC236}">
                  <a16:creationId xmlns:a16="http://schemas.microsoft.com/office/drawing/2014/main" id="{ECBA7D18-3D63-B6D8-F7C7-FF98BEEA862C}"/>
                </a:ext>
              </a:extLst>
            </p:cNvPr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51;p70">
              <a:extLst>
                <a:ext uri="{FF2B5EF4-FFF2-40B4-BE49-F238E27FC236}">
                  <a16:creationId xmlns:a16="http://schemas.microsoft.com/office/drawing/2014/main" id="{972C4566-A81A-3198-0F7F-EB26CDBCB34D}"/>
                </a:ext>
              </a:extLst>
            </p:cNvPr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52;p70">
              <a:extLst>
                <a:ext uri="{FF2B5EF4-FFF2-40B4-BE49-F238E27FC236}">
                  <a16:creationId xmlns:a16="http://schemas.microsoft.com/office/drawing/2014/main" id="{EEDA12E5-FB4B-0F9A-47DF-E484483CFEEA}"/>
                </a:ext>
              </a:extLst>
            </p:cNvPr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53;p70">
              <a:extLst>
                <a:ext uri="{FF2B5EF4-FFF2-40B4-BE49-F238E27FC236}">
                  <a16:creationId xmlns:a16="http://schemas.microsoft.com/office/drawing/2014/main" id="{E89BC355-E0AB-F302-D0ED-0B844DAACE78}"/>
                </a:ext>
              </a:extLst>
            </p:cNvPr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54;p70">
              <a:extLst>
                <a:ext uri="{FF2B5EF4-FFF2-40B4-BE49-F238E27FC236}">
                  <a16:creationId xmlns:a16="http://schemas.microsoft.com/office/drawing/2014/main" id="{5F5E767C-4830-DC49-84C9-71BCC25665E2}"/>
                </a:ext>
              </a:extLst>
            </p:cNvPr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55;p70">
              <a:extLst>
                <a:ext uri="{FF2B5EF4-FFF2-40B4-BE49-F238E27FC236}">
                  <a16:creationId xmlns:a16="http://schemas.microsoft.com/office/drawing/2014/main" id="{85ED8AE9-AB9C-7CA9-C356-B58B1D999972}"/>
                </a:ext>
              </a:extLst>
            </p:cNvPr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56;p70">
              <a:extLst>
                <a:ext uri="{FF2B5EF4-FFF2-40B4-BE49-F238E27FC236}">
                  <a16:creationId xmlns:a16="http://schemas.microsoft.com/office/drawing/2014/main" id="{07C0DF2B-237A-082B-E995-5BAE99E43C7E}"/>
                </a:ext>
              </a:extLst>
            </p:cNvPr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57;p70">
              <a:extLst>
                <a:ext uri="{FF2B5EF4-FFF2-40B4-BE49-F238E27FC236}">
                  <a16:creationId xmlns:a16="http://schemas.microsoft.com/office/drawing/2014/main" id="{C689C8D8-13C9-05C6-44FE-FC81200BBBA2}"/>
                </a:ext>
              </a:extLst>
            </p:cNvPr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58;p70">
              <a:extLst>
                <a:ext uri="{FF2B5EF4-FFF2-40B4-BE49-F238E27FC236}">
                  <a16:creationId xmlns:a16="http://schemas.microsoft.com/office/drawing/2014/main" id="{55C1A4C8-DCBA-5AB4-8722-740B236871B9}"/>
                </a:ext>
              </a:extLst>
            </p:cNvPr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59;p70">
              <a:extLst>
                <a:ext uri="{FF2B5EF4-FFF2-40B4-BE49-F238E27FC236}">
                  <a16:creationId xmlns:a16="http://schemas.microsoft.com/office/drawing/2014/main" id="{DC28B685-841D-3D87-1F93-1D0536DE9C2A}"/>
                </a:ext>
              </a:extLst>
            </p:cNvPr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0;p70">
              <a:extLst>
                <a:ext uri="{FF2B5EF4-FFF2-40B4-BE49-F238E27FC236}">
                  <a16:creationId xmlns:a16="http://schemas.microsoft.com/office/drawing/2014/main" id="{BE0D17D2-B733-80C0-8A83-6E4822C59D77}"/>
                </a:ext>
              </a:extLst>
            </p:cNvPr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61;p70">
              <a:extLst>
                <a:ext uri="{FF2B5EF4-FFF2-40B4-BE49-F238E27FC236}">
                  <a16:creationId xmlns:a16="http://schemas.microsoft.com/office/drawing/2014/main" id="{324F5965-2E7B-2ACE-B0B2-AE712B958E96}"/>
                </a:ext>
              </a:extLst>
            </p:cNvPr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62;p70">
              <a:extLst>
                <a:ext uri="{FF2B5EF4-FFF2-40B4-BE49-F238E27FC236}">
                  <a16:creationId xmlns:a16="http://schemas.microsoft.com/office/drawing/2014/main" id="{389755D9-5F53-46E9-3DFC-5FCF3E45CB96}"/>
                </a:ext>
              </a:extLst>
            </p:cNvPr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63;p70">
              <a:extLst>
                <a:ext uri="{FF2B5EF4-FFF2-40B4-BE49-F238E27FC236}">
                  <a16:creationId xmlns:a16="http://schemas.microsoft.com/office/drawing/2014/main" id="{A1A99B06-A634-5E1D-B69C-A0254680FC5D}"/>
                </a:ext>
              </a:extLst>
            </p:cNvPr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797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4FEA3FE-8BBE-155F-07DC-56EAE5B2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</p:spPr>
        <p:txBody>
          <a:bodyPr>
            <a:noAutofit/>
          </a:bodyPr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Rezultate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ro-RO" dirty="0">
                <a:latin typeface="Comic Sans MS" panose="030F0702030302020204" pitchFamily="66" charset="0"/>
              </a:rPr>
              <a:t>ș</a:t>
            </a:r>
            <a:r>
              <a:rPr lang="en-US" dirty="0" err="1">
                <a:latin typeface="Comic Sans MS" panose="030F0702030302020204" pitchFamily="66" charset="0"/>
              </a:rPr>
              <a:t>i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discu</a:t>
            </a:r>
            <a:r>
              <a:rPr lang="ro-RO" dirty="0">
                <a:latin typeface="Comic Sans MS" panose="030F0702030302020204" pitchFamily="66" charset="0"/>
              </a:rPr>
              <a:t>ț</a:t>
            </a:r>
            <a:r>
              <a:rPr lang="en-US" dirty="0">
                <a:latin typeface="Comic Sans MS" panose="030F0702030302020204" pitchFamily="66" charset="0"/>
              </a:rPr>
              <a:t>ii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13C696-4B26-936E-1052-CD9A686B49E7}"/>
              </a:ext>
            </a:extLst>
          </p:cNvPr>
          <p:cNvSpPr/>
          <p:nvPr/>
        </p:nvSpPr>
        <p:spPr>
          <a:xfrm>
            <a:off x="623400" y="1736598"/>
            <a:ext cx="1938528" cy="1670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C1BE96-88D9-531F-9F32-335A07FB1235}"/>
              </a:ext>
            </a:extLst>
          </p:cNvPr>
          <p:cNvSpPr/>
          <p:nvPr/>
        </p:nvSpPr>
        <p:spPr>
          <a:xfrm>
            <a:off x="3387936" y="1736598"/>
            <a:ext cx="1938528" cy="1670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0052B6-B1A9-D470-273A-637351D16B73}"/>
              </a:ext>
            </a:extLst>
          </p:cNvPr>
          <p:cNvSpPr/>
          <p:nvPr/>
        </p:nvSpPr>
        <p:spPr>
          <a:xfrm>
            <a:off x="6152472" y="1736342"/>
            <a:ext cx="1938528" cy="1670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FBBAF-5987-4D3D-A65D-C925AC204CDE}"/>
              </a:ext>
            </a:extLst>
          </p:cNvPr>
          <p:cNvSpPr txBox="1"/>
          <p:nvPr/>
        </p:nvSpPr>
        <p:spPr>
          <a:xfrm>
            <a:off x="872209" y="2263973"/>
            <a:ext cx="1440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Gaegu" panose="020B0604020202020204" pitchFamily="2" charset="0"/>
              </a:rPr>
              <a:t>2 </a:t>
            </a:r>
          </a:p>
          <a:p>
            <a:pPr algn="ctr"/>
            <a:r>
              <a:rPr lang="ro-RO" sz="1800" dirty="0">
                <a:effectLst/>
                <a:latin typeface="Comic Sans MS" panose="030F0702030302020204" pitchFamily="66" charset="0"/>
                <a:ea typeface="Gaegu" panose="020B0604020202020204" pitchFamily="2" charset="0"/>
              </a:rPr>
              <a:t>săptămâni</a:t>
            </a:r>
            <a:endParaRPr lang="en-US" sz="1600" dirty="0">
              <a:latin typeface="Comic Sans MS" panose="030F0702030302020204" pitchFamily="66" charset="0"/>
              <a:ea typeface="Gaegu" panose="020B06040202020202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D5DA9-2D9B-5809-4699-538DC72EBA90}"/>
              </a:ext>
            </a:extLst>
          </p:cNvPr>
          <p:cNvSpPr txBox="1"/>
          <p:nvPr/>
        </p:nvSpPr>
        <p:spPr>
          <a:xfrm>
            <a:off x="3611244" y="2248583"/>
            <a:ext cx="149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800" dirty="0">
                <a:effectLst/>
                <a:latin typeface="Comic Sans MS" panose="030F0702030302020204" pitchFamily="66" charset="0"/>
                <a:ea typeface="Gaegu" panose="020B0604020202020204" pitchFamily="2" charset="0"/>
              </a:rPr>
              <a:t>147 răspunsuri</a:t>
            </a:r>
            <a:endParaRPr lang="en-US" dirty="0">
              <a:latin typeface="Comic Sans MS" panose="030F0702030302020204" pitchFamily="66" charset="0"/>
              <a:ea typeface="Gaegu" panose="020B06040202020202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25D86D-5CF8-D88F-184F-530845B5590D}"/>
              </a:ext>
            </a:extLst>
          </p:cNvPr>
          <p:cNvSpPr txBox="1"/>
          <p:nvPr/>
        </p:nvSpPr>
        <p:spPr>
          <a:xfrm>
            <a:off x="6554808" y="2248328"/>
            <a:ext cx="113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dirty="0">
                <a:solidFill>
                  <a:schemeClr val="tx2"/>
                </a:solidFill>
                <a:effectLst/>
                <a:latin typeface="Comic Sans MS" panose="030F0702030302020204" pitchFamily="66" charset="0"/>
                <a:ea typeface="Gaegu" panose="020B0604020202020204" pitchFamily="2" charset="0"/>
              </a:rPr>
              <a:t>13</a:t>
            </a:r>
          </a:p>
          <a:p>
            <a:pPr algn="ctr"/>
            <a:r>
              <a:rPr lang="en-US" sz="1800" i="0" dirty="0">
                <a:solidFill>
                  <a:schemeClr val="tx2"/>
                </a:solidFill>
                <a:effectLst/>
                <a:latin typeface="Comic Sans MS" panose="030F0702030302020204" pitchFamily="66" charset="0"/>
                <a:ea typeface="Gaegu" panose="020B0604020202020204" pitchFamily="2" charset="0"/>
              </a:rPr>
              <a:t>întrebări</a:t>
            </a:r>
            <a:endParaRPr lang="en-US" sz="1800" dirty="0">
              <a:solidFill>
                <a:schemeClr val="tx2"/>
              </a:solidFill>
              <a:latin typeface="Comic Sans MS" panose="030F0702030302020204" pitchFamily="66" charset="0"/>
              <a:ea typeface="Gaegu" panose="020B0604020202020204" pitchFamily="2" charset="0"/>
            </a:endParaRPr>
          </a:p>
        </p:txBody>
      </p:sp>
      <p:sp>
        <p:nvSpPr>
          <p:cNvPr id="27" name="Google Shape;2752;p80">
            <a:extLst>
              <a:ext uri="{FF2B5EF4-FFF2-40B4-BE49-F238E27FC236}">
                <a16:creationId xmlns:a16="http://schemas.microsoft.com/office/drawing/2014/main" id="{8D53FB37-5C22-5D61-006F-12FA1597B839}"/>
              </a:ext>
            </a:extLst>
          </p:cNvPr>
          <p:cNvSpPr/>
          <p:nvPr/>
        </p:nvSpPr>
        <p:spPr>
          <a:xfrm>
            <a:off x="1418677" y="3808307"/>
            <a:ext cx="6827868" cy="829275"/>
          </a:xfrm>
          <a:custGeom>
            <a:avLst/>
            <a:gdLst/>
            <a:ahLst/>
            <a:cxnLst/>
            <a:rect l="l" t="t" r="r" b="b"/>
            <a:pathLst>
              <a:path w="297543" h="33171" extrusionOk="0">
                <a:moveTo>
                  <a:pt x="0" y="17846"/>
                </a:moveTo>
                <a:cubicBezTo>
                  <a:pt x="3387" y="17846"/>
                  <a:pt x="14514" y="17120"/>
                  <a:pt x="20320" y="17846"/>
                </a:cubicBezTo>
                <a:cubicBezTo>
                  <a:pt x="26126" y="18572"/>
                  <a:pt x="31145" y="21958"/>
                  <a:pt x="34834" y="22200"/>
                </a:cubicBezTo>
                <a:cubicBezTo>
                  <a:pt x="38523" y="22442"/>
                  <a:pt x="41184" y="21353"/>
                  <a:pt x="42454" y="19297"/>
                </a:cubicBezTo>
                <a:cubicBezTo>
                  <a:pt x="43724" y="17241"/>
                  <a:pt x="44026" y="11980"/>
                  <a:pt x="42454" y="9863"/>
                </a:cubicBezTo>
                <a:cubicBezTo>
                  <a:pt x="40882" y="7746"/>
                  <a:pt x="35621" y="6960"/>
                  <a:pt x="33020" y="6597"/>
                </a:cubicBezTo>
                <a:cubicBezTo>
                  <a:pt x="30420" y="6234"/>
                  <a:pt x="28544" y="6477"/>
                  <a:pt x="26851" y="7686"/>
                </a:cubicBezTo>
                <a:cubicBezTo>
                  <a:pt x="25158" y="8896"/>
                  <a:pt x="22437" y="11193"/>
                  <a:pt x="22860" y="13854"/>
                </a:cubicBezTo>
                <a:cubicBezTo>
                  <a:pt x="23283" y="16515"/>
                  <a:pt x="26186" y="21293"/>
                  <a:pt x="29391" y="23652"/>
                </a:cubicBezTo>
                <a:cubicBezTo>
                  <a:pt x="32596" y="26011"/>
                  <a:pt x="38341" y="29216"/>
                  <a:pt x="42091" y="28006"/>
                </a:cubicBezTo>
                <a:cubicBezTo>
                  <a:pt x="45841" y="26796"/>
                  <a:pt x="42999" y="18450"/>
                  <a:pt x="51889" y="16394"/>
                </a:cubicBezTo>
                <a:cubicBezTo>
                  <a:pt x="60779" y="14338"/>
                  <a:pt x="86299" y="17362"/>
                  <a:pt x="95431" y="15669"/>
                </a:cubicBezTo>
                <a:cubicBezTo>
                  <a:pt x="104563" y="13976"/>
                  <a:pt x="103112" y="7686"/>
                  <a:pt x="106680" y="6234"/>
                </a:cubicBezTo>
                <a:cubicBezTo>
                  <a:pt x="110248" y="4783"/>
                  <a:pt x="114482" y="5025"/>
                  <a:pt x="116840" y="6960"/>
                </a:cubicBezTo>
                <a:cubicBezTo>
                  <a:pt x="119199" y="8895"/>
                  <a:pt x="120952" y="15185"/>
                  <a:pt x="120831" y="17846"/>
                </a:cubicBezTo>
                <a:cubicBezTo>
                  <a:pt x="120710" y="20507"/>
                  <a:pt x="119440" y="22019"/>
                  <a:pt x="116114" y="22926"/>
                </a:cubicBezTo>
                <a:cubicBezTo>
                  <a:pt x="112788" y="23833"/>
                  <a:pt x="104140" y="25345"/>
                  <a:pt x="100874" y="23289"/>
                </a:cubicBezTo>
                <a:cubicBezTo>
                  <a:pt x="97608" y="21233"/>
                  <a:pt x="94343" y="14460"/>
                  <a:pt x="96520" y="10589"/>
                </a:cubicBezTo>
                <a:cubicBezTo>
                  <a:pt x="98697" y="6719"/>
                  <a:pt x="109099" y="-781"/>
                  <a:pt x="113937" y="66"/>
                </a:cubicBezTo>
                <a:cubicBezTo>
                  <a:pt x="118775" y="913"/>
                  <a:pt x="120046" y="12706"/>
                  <a:pt x="125549" y="15669"/>
                </a:cubicBezTo>
                <a:cubicBezTo>
                  <a:pt x="131052" y="18632"/>
                  <a:pt x="140607" y="17483"/>
                  <a:pt x="146957" y="17846"/>
                </a:cubicBezTo>
                <a:cubicBezTo>
                  <a:pt x="153307" y="18209"/>
                  <a:pt x="159113" y="17846"/>
                  <a:pt x="163649" y="17846"/>
                </a:cubicBezTo>
                <a:cubicBezTo>
                  <a:pt x="168185" y="17846"/>
                  <a:pt x="171329" y="16455"/>
                  <a:pt x="174171" y="17846"/>
                </a:cubicBezTo>
                <a:cubicBezTo>
                  <a:pt x="177013" y="19237"/>
                  <a:pt x="177074" y="25224"/>
                  <a:pt x="180703" y="26192"/>
                </a:cubicBezTo>
                <a:cubicBezTo>
                  <a:pt x="184332" y="27160"/>
                  <a:pt x="193040" y="26253"/>
                  <a:pt x="195943" y="23652"/>
                </a:cubicBezTo>
                <a:cubicBezTo>
                  <a:pt x="198846" y="21052"/>
                  <a:pt x="199027" y="13794"/>
                  <a:pt x="198120" y="10589"/>
                </a:cubicBezTo>
                <a:cubicBezTo>
                  <a:pt x="197213" y="7384"/>
                  <a:pt x="193887" y="5630"/>
                  <a:pt x="190500" y="4420"/>
                </a:cubicBezTo>
                <a:cubicBezTo>
                  <a:pt x="187113" y="3211"/>
                  <a:pt x="180401" y="2546"/>
                  <a:pt x="177800" y="3332"/>
                </a:cubicBezTo>
                <a:cubicBezTo>
                  <a:pt x="175200" y="4118"/>
                  <a:pt x="175139" y="5025"/>
                  <a:pt x="174897" y="9137"/>
                </a:cubicBezTo>
                <a:cubicBezTo>
                  <a:pt x="174655" y="13249"/>
                  <a:pt x="174293" y="24015"/>
                  <a:pt x="176349" y="28006"/>
                </a:cubicBezTo>
                <a:cubicBezTo>
                  <a:pt x="178405" y="31998"/>
                  <a:pt x="183182" y="33570"/>
                  <a:pt x="187234" y="33086"/>
                </a:cubicBezTo>
                <a:cubicBezTo>
                  <a:pt x="191286" y="32602"/>
                  <a:pt x="197334" y="27885"/>
                  <a:pt x="200660" y="25103"/>
                </a:cubicBezTo>
                <a:cubicBezTo>
                  <a:pt x="203986" y="22321"/>
                  <a:pt x="199571" y="17785"/>
                  <a:pt x="207191" y="16394"/>
                </a:cubicBezTo>
                <a:cubicBezTo>
                  <a:pt x="214811" y="15003"/>
                  <a:pt x="238518" y="18269"/>
                  <a:pt x="246380" y="16757"/>
                </a:cubicBezTo>
                <a:cubicBezTo>
                  <a:pt x="254242" y="15245"/>
                  <a:pt x="251581" y="9016"/>
                  <a:pt x="254363" y="7323"/>
                </a:cubicBezTo>
                <a:cubicBezTo>
                  <a:pt x="257145" y="5630"/>
                  <a:pt x="260773" y="5871"/>
                  <a:pt x="263071" y="6597"/>
                </a:cubicBezTo>
                <a:cubicBezTo>
                  <a:pt x="265369" y="7323"/>
                  <a:pt x="267183" y="10044"/>
                  <a:pt x="268151" y="11677"/>
                </a:cubicBezTo>
                <a:cubicBezTo>
                  <a:pt x="269119" y="13310"/>
                  <a:pt x="269058" y="14459"/>
                  <a:pt x="268877" y="16394"/>
                </a:cubicBezTo>
                <a:cubicBezTo>
                  <a:pt x="268696" y="18329"/>
                  <a:pt x="269180" y="22019"/>
                  <a:pt x="267063" y="23289"/>
                </a:cubicBezTo>
                <a:cubicBezTo>
                  <a:pt x="264946" y="24559"/>
                  <a:pt x="259261" y="25768"/>
                  <a:pt x="256177" y="24014"/>
                </a:cubicBezTo>
                <a:cubicBezTo>
                  <a:pt x="253093" y="22260"/>
                  <a:pt x="249222" y="16274"/>
                  <a:pt x="248557" y="12766"/>
                </a:cubicBezTo>
                <a:cubicBezTo>
                  <a:pt x="247892" y="9259"/>
                  <a:pt x="249041" y="4904"/>
                  <a:pt x="252186" y="2969"/>
                </a:cubicBezTo>
                <a:cubicBezTo>
                  <a:pt x="255331" y="1034"/>
                  <a:pt x="263374" y="-842"/>
                  <a:pt x="267426" y="1154"/>
                </a:cubicBezTo>
                <a:cubicBezTo>
                  <a:pt x="271478" y="3150"/>
                  <a:pt x="273231" y="11738"/>
                  <a:pt x="276497" y="14943"/>
                </a:cubicBezTo>
                <a:cubicBezTo>
                  <a:pt x="279763" y="18148"/>
                  <a:pt x="283512" y="19660"/>
                  <a:pt x="287020" y="20386"/>
                </a:cubicBezTo>
                <a:cubicBezTo>
                  <a:pt x="290528" y="21112"/>
                  <a:pt x="295789" y="19479"/>
                  <a:pt x="297543" y="1929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8" name="Google Shape;930;p56">
            <a:extLst>
              <a:ext uri="{FF2B5EF4-FFF2-40B4-BE49-F238E27FC236}">
                <a16:creationId xmlns:a16="http://schemas.microsoft.com/office/drawing/2014/main" id="{E7392393-49B6-810A-47A4-132C15DABCAF}"/>
              </a:ext>
            </a:extLst>
          </p:cNvPr>
          <p:cNvGrpSpPr/>
          <p:nvPr/>
        </p:nvGrpSpPr>
        <p:grpSpPr>
          <a:xfrm>
            <a:off x="718911" y="187898"/>
            <a:ext cx="572866" cy="1147295"/>
            <a:chOff x="4773575" y="1104625"/>
            <a:chExt cx="785600" cy="1443875"/>
          </a:xfrm>
        </p:grpSpPr>
        <p:sp>
          <p:nvSpPr>
            <p:cNvPr id="29" name="Google Shape;931;p56">
              <a:extLst>
                <a:ext uri="{FF2B5EF4-FFF2-40B4-BE49-F238E27FC236}">
                  <a16:creationId xmlns:a16="http://schemas.microsoft.com/office/drawing/2014/main" id="{8F5082A7-1AB8-DC5F-183E-14D0A18F7C52}"/>
                </a:ext>
              </a:extLst>
            </p:cNvPr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0" name="Google Shape;932;p56">
              <a:extLst>
                <a:ext uri="{FF2B5EF4-FFF2-40B4-BE49-F238E27FC236}">
                  <a16:creationId xmlns:a16="http://schemas.microsoft.com/office/drawing/2014/main" id="{B9833DE8-7348-6A91-ED4D-F09F65D9D040}"/>
                </a:ext>
              </a:extLst>
            </p:cNvPr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1" name="Google Shape;933;p56">
              <a:extLst>
                <a:ext uri="{FF2B5EF4-FFF2-40B4-BE49-F238E27FC236}">
                  <a16:creationId xmlns:a16="http://schemas.microsoft.com/office/drawing/2014/main" id="{971C9980-481A-7937-2482-D28D20BBBF96}"/>
                </a:ext>
              </a:extLst>
            </p:cNvPr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2" name="Google Shape;934;p56">
              <a:extLst>
                <a:ext uri="{FF2B5EF4-FFF2-40B4-BE49-F238E27FC236}">
                  <a16:creationId xmlns:a16="http://schemas.microsoft.com/office/drawing/2014/main" id="{C3920EE2-C736-9E91-4BEA-062CFB729C33}"/>
                </a:ext>
              </a:extLst>
            </p:cNvPr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3" name="Google Shape;935;p56">
              <a:extLst>
                <a:ext uri="{FF2B5EF4-FFF2-40B4-BE49-F238E27FC236}">
                  <a16:creationId xmlns:a16="http://schemas.microsoft.com/office/drawing/2014/main" id="{6B19B4B2-9C20-29A2-82AE-CA8232374535}"/>
                </a:ext>
              </a:extLst>
            </p:cNvPr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4" name="Google Shape;936;p56">
              <a:extLst>
                <a:ext uri="{FF2B5EF4-FFF2-40B4-BE49-F238E27FC236}">
                  <a16:creationId xmlns:a16="http://schemas.microsoft.com/office/drawing/2014/main" id="{74F6BF00-2C08-DC9A-E090-C470F222D5C9}"/>
                </a:ext>
              </a:extLst>
            </p:cNvPr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5" name="Google Shape;937;p56">
              <a:extLst>
                <a:ext uri="{FF2B5EF4-FFF2-40B4-BE49-F238E27FC236}">
                  <a16:creationId xmlns:a16="http://schemas.microsoft.com/office/drawing/2014/main" id="{FF8BB399-F022-904B-372E-E2A4CC7E3AEE}"/>
                </a:ext>
              </a:extLst>
            </p:cNvPr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6" name="Google Shape;938;p56">
              <a:extLst>
                <a:ext uri="{FF2B5EF4-FFF2-40B4-BE49-F238E27FC236}">
                  <a16:creationId xmlns:a16="http://schemas.microsoft.com/office/drawing/2014/main" id="{6CC924ED-D7D6-93F3-AF8A-59EE1820D153}"/>
                </a:ext>
              </a:extLst>
            </p:cNvPr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7" name="Google Shape;939;p56">
              <a:extLst>
                <a:ext uri="{FF2B5EF4-FFF2-40B4-BE49-F238E27FC236}">
                  <a16:creationId xmlns:a16="http://schemas.microsoft.com/office/drawing/2014/main" id="{9B6C9F9B-1839-5324-FEDE-56E2838D9E97}"/>
                </a:ext>
              </a:extLst>
            </p:cNvPr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8" name="Google Shape;940;p56">
              <a:extLst>
                <a:ext uri="{FF2B5EF4-FFF2-40B4-BE49-F238E27FC236}">
                  <a16:creationId xmlns:a16="http://schemas.microsoft.com/office/drawing/2014/main" id="{F158CF27-38EC-A8C7-1675-F6365D369958}"/>
                </a:ext>
              </a:extLst>
            </p:cNvPr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39" name="Google Shape;941;p56">
              <a:extLst>
                <a:ext uri="{FF2B5EF4-FFF2-40B4-BE49-F238E27FC236}">
                  <a16:creationId xmlns:a16="http://schemas.microsoft.com/office/drawing/2014/main" id="{DDE7F808-028B-1E05-3582-566A59B01814}"/>
                </a:ext>
              </a:extLst>
            </p:cNvPr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40" name="Google Shape;942;p56">
              <a:extLst>
                <a:ext uri="{FF2B5EF4-FFF2-40B4-BE49-F238E27FC236}">
                  <a16:creationId xmlns:a16="http://schemas.microsoft.com/office/drawing/2014/main" id="{2603049C-613A-4B64-898F-1D0A0BABA3B9}"/>
                </a:ext>
              </a:extLst>
            </p:cNvPr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41" name="Google Shape;943;p56">
              <a:extLst>
                <a:ext uri="{FF2B5EF4-FFF2-40B4-BE49-F238E27FC236}">
                  <a16:creationId xmlns:a16="http://schemas.microsoft.com/office/drawing/2014/main" id="{6A69BAB8-5B2D-E6B6-3CBC-23A95938C689}"/>
                </a:ext>
              </a:extLst>
            </p:cNvPr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42" name="Google Shape;944;p56">
              <a:extLst>
                <a:ext uri="{FF2B5EF4-FFF2-40B4-BE49-F238E27FC236}">
                  <a16:creationId xmlns:a16="http://schemas.microsoft.com/office/drawing/2014/main" id="{D6DAFA8A-0D25-E712-D08B-F2E4DF9E83D1}"/>
                </a:ext>
              </a:extLst>
            </p:cNvPr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  <p:sp>
          <p:nvSpPr>
            <p:cNvPr id="43" name="Google Shape;945;p56">
              <a:extLst>
                <a:ext uri="{FF2B5EF4-FFF2-40B4-BE49-F238E27FC236}">
                  <a16:creationId xmlns:a16="http://schemas.microsoft.com/office/drawing/2014/main" id="{DAC568A4-92C4-10F2-FAC3-434AA0053257}"/>
                </a:ext>
              </a:extLst>
            </p:cNvPr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4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4A4CF0E1-805B-5A2F-288C-455642E426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5" b="6871"/>
          <a:stretch/>
        </p:blipFill>
        <p:spPr bwMode="auto">
          <a:xfrm>
            <a:off x="5778516" y="2469048"/>
            <a:ext cx="3174788" cy="1807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8C7ACCF-E972-7B1C-4A2F-95E5A26486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20626" b="7929"/>
          <a:stretch/>
        </p:blipFill>
        <p:spPr bwMode="auto">
          <a:xfrm>
            <a:off x="110889" y="2469049"/>
            <a:ext cx="3331029" cy="1807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Party Zutto">
            <a:extLst>
              <a:ext uri="{FF2B5EF4-FFF2-40B4-BE49-F238E27FC236}">
                <a16:creationId xmlns:a16="http://schemas.microsoft.com/office/drawing/2014/main" id="{03B124D3-8346-7247-FB72-5A4B4CA53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717" y="2371467"/>
            <a:ext cx="1905000" cy="1905000"/>
          </a:xfrm>
          <a:prstGeom prst="rect">
            <a:avLst/>
          </a:prstGeom>
        </p:spPr>
      </p:pic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139BA774-E43E-A58C-C65F-4E20A092C6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42" y="231665"/>
            <a:ext cx="4217716" cy="2005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25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5AC31E23-CA17-6F02-0AFE-4F4D7848F6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85" t="-3180" r="29885" b="3180"/>
          <a:stretch/>
        </p:blipFill>
        <p:spPr bwMode="auto">
          <a:xfrm>
            <a:off x="2103339" y="2917371"/>
            <a:ext cx="3724148" cy="1733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DA23D024-D70A-BDC9-B23F-43D29027C4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909" r="3371" b="8858"/>
          <a:stretch/>
        </p:blipFill>
        <p:spPr bwMode="auto">
          <a:xfrm>
            <a:off x="169310" y="816342"/>
            <a:ext cx="3592286" cy="1546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0E1A3911-18F0-7BBE-CF93-CFAC1A652B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r="4069" b="3180"/>
          <a:stretch/>
        </p:blipFill>
        <p:spPr bwMode="auto">
          <a:xfrm>
            <a:off x="5029200" y="816342"/>
            <a:ext cx="3592286" cy="1546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phic 8" descr="Arrow circle with solid fill">
            <a:extLst>
              <a:ext uri="{FF2B5EF4-FFF2-40B4-BE49-F238E27FC236}">
                <a16:creationId xmlns:a16="http://schemas.microsoft.com/office/drawing/2014/main" id="{12706098-24FC-F498-58E8-9C68A9EF0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5341" y="1589779"/>
            <a:ext cx="1640114" cy="1640114"/>
          </a:xfrm>
          <a:prstGeom prst="rect">
            <a:avLst/>
          </a:prstGeom>
        </p:spPr>
      </p:pic>
      <p:pic>
        <p:nvPicPr>
          <p:cNvPr id="17" name="Picture 16" descr="Cartoon bee with magnifying glass">
            <a:extLst>
              <a:ext uri="{FF2B5EF4-FFF2-40B4-BE49-F238E27FC236}">
                <a16:creationId xmlns:a16="http://schemas.microsoft.com/office/drawing/2014/main" id="{91625BC3-C3B0-37DC-0273-A75C01D75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89" y="2917371"/>
            <a:ext cx="1262899" cy="1433712"/>
          </a:xfrm>
          <a:prstGeom prst="rect">
            <a:avLst/>
          </a:prstGeom>
        </p:spPr>
      </p:pic>
      <p:pic>
        <p:nvPicPr>
          <p:cNvPr id="19" name="Graphic 18" descr="Artificial Intelligence outline">
            <a:extLst>
              <a:ext uri="{FF2B5EF4-FFF2-40B4-BE49-F238E27FC236}">
                <a16:creationId xmlns:a16="http://schemas.microsoft.com/office/drawing/2014/main" id="{09379F21-DC46-8016-D77F-2AB4642B8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4107" y="27164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7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81"/>
          <p:cNvSpPr/>
          <p:nvPr/>
        </p:nvSpPr>
        <p:spPr>
          <a:xfrm>
            <a:off x="978270" y="2136902"/>
            <a:ext cx="951946" cy="969247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764" name="Google Shape;2764;p81"/>
          <p:cNvSpPr/>
          <p:nvPr/>
        </p:nvSpPr>
        <p:spPr>
          <a:xfrm>
            <a:off x="2537085" y="2147127"/>
            <a:ext cx="951912" cy="948771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765" name="Google Shape;2765;p81"/>
          <p:cNvSpPr/>
          <p:nvPr/>
        </p:nvSpPr>
        <p:spPr>
          <a:xfrm flipH="1">
            <a:off x="4090552" y="2134920"/>
            <a:ext cx="963031" cy="973211"/>
          </a:xfrm>
          <a:custGeom>
            <a:avLst/>
            <a:gdLst/>
            <a:ahLst/>
            <a:cxnLst/>
            <a:rect l="l" t="t" r="r" b="b"/>
            <a:pathLst>
              <a:path w="29873" h="29208" extrusionOk="0">
                <a:moveTo>
                  <a:pt x="29540" y="13606"/>
                </a:moveTo>
                <a:cubicBezTo>
                  <a:pt x="29873" y="13495"/>
                  <a:pt x="29392" y="13310"/>
                  <a:pt x="29577" y="13088"/>
                </a:cubicBezTo>
                <a:cubicBezTo>
                  <a:pt x="29540" y="12940"/>
                  <a:pt x="29725" y="12681"/>
                  <a:pt x="29503" y="12681"/>
                </a:cubicBezTo>
                <a:cubicBezTo>
                  <a:pt x="29503" y="12349"/>
                  <a:pt x="29540" y="12016"/>
                  <a:pt x="29355" y="11794"/>
                </a:cubicBezTo>
                <a:lnTo>
                  <a:pt x="29355" y="11757"/>
                </a:lnTo>
                <a:cubicBezTo>
                  <a:pt x="29355" y="11609"/>
                  <a:pt x="29355" y="11461"/>
                  <a:pt x="29318" y="11313"/>
                </a:cubicBezTo>
                <a:cubicBezTo>
                  <a:pt x="29207" y="11055"/>
                  <a:pt x="29355" y="10537"/>
                  <a:pt x="29060" y="10389"/>
                </a:cubicBezTo>
                <a:cubicBezTo>
                  <a:pt x="29023" y="10204"/>
                  <a:pt x="29023" y="10020"/>
                  <a:pt x="28986" y="9835"/>
                </a:cubicBezTo>
                <a:cubicBezTo>
                  <a:pt x="28986" y="9613"/>
                  <a:pt x="28838" y="9539"/>
                  <a:pt x="28764" y="9391"/>
                </a:cubicBezTo>
                <a:cubicBezTo>
                  <a:pt x="28875" y="9354"/>
                  <a:pt x="28838" y="9169"/>
                  <a:pt x="28690" y="9206"/>
                </a:cubicBezTo>
                <a:cubicBezTo>
                  <a:pt x="28690" y="9058"/>
                  <a:pt x="28616" y="8689"/>
                  <a:pt x="28505" y="8615"/>
                </a:cubicBezTo>
                <a:cubicBezTo>
                  <a:pt x="28505" y="8541"/>
                  <a:pt x="28468" y="8504"/>
                  <a:pt x="28394" y="8541"/>
                </a:cubicBezTo>
                <a:cubicBezTo>
                  <a:pt x="28320" y="8430"/>
                  <a:pt x="28431" y="8356"/>
                  <a:pt x="28579" y="8430"/>
                </a:cubicBezTo>
                <a:cubicBezTo>
                  <a:pt x="28505" y="8282"/>
                  <a:pt x="28320" y="8282"/>
                  <a:pt x="28320" y="8097"/>
                </a:cubicBezTo>
                <a:lnTo>
                  <a:pt x="28246" y="8134"/>
                </a:lnTo>
                <a:lnTo>
                  <a:pt x="28246" y="8097"/>
                </a:lnTo>
                <a:cubicBezTo>
                  <a:pt x="28394" y="8060"/>
                  <a:pt x="28320" y="7949"/>
                  <a:pt x="28283" y="7875"/>
                </a:cubicBezTo>
                <a:cubicBezTo>
                  <a:pt x="28135" y="7690"/>
                  <a:pt x="28209" y="7210"/>
                  <a:pt x="27913" y="7210"/>
                </a:cubicBezTo>
                <a:cubicBezTo>
                  <a:pt x="27729" y="6766"/>
                  <a:pt x="27655" y="6655"/>
                  <a:pt x="27359" y="6322"/>
                </a:cubicBezTo>
                <a:lnTo>
                  <a:pt x="27322" y="6285"/>
                </a:lnTo>
                <a:cubicBezTo>
                  <a:pt x="27285" y="6064"/>
                  <a:pt x="27137" y="6027"/>
                  <a:pt x="26989" y="5916"/>
                </a:cubicBezTo>
                <a:cubicBezTo>
                  <a:pt x="27026" y="5879"/>
                  <a:pt x="27100" y="5842"/>
                  <a:pt x="27026" y="5731"/>
                </a:cubicBezTo>
                <a:cubicBezTo>
                  <a:pt x="26915" y="5583"/>
                  <a:pt x="26841" y="5176"/>
                  <a:pt x="26620" y="5287"/>
                </a:cubicBezTo>
                <a:lnTo>
                  <a:pt x="26361" y="4844"/>
                </a:lnTo>
                <a:cubicBezTo>
                  <a:pt x="26102" y="4548"/>
                  <a:pt x="25880" y="4252"/>
                  <a:pt x="25621" y="3919"/>
                </a:cubicBezTo>
                <a:cubicBezTo>
                  <a:pt x="25547" y="3845"/>
                  <a:pt x="25436" y="3919"/>
                  <a:pt x="25363" y="3845"/>
                </a:cubicBezTo>
                <a:cubicBezTo>
                  <a:pt x="25252" y="3624"/>
                  <a:pt x="25178" y="3439"/>
                  <a:pt x="24919" y="3365"/>
                </a:cubicBezTo>
                <a:lnTo>
                  <a:pt x="24882" y="3328"/>
                </a:lnTo>
                <a:cubicBezTo>
                  <a:pt x="24734" y="3254"/>
                  <a:pt x="24623" y="3106"/>
                  <a:pt x="24512" y="2995"/>
                </a:cubicBezTo>
                <a:lnTo>
                  <a:pt x="24438" y="2958"/>
                </a:lnTo>
                <a:cubicBezTo>
                  <a:pt x="24253" y="2884"/>
                  <a:pt x="24069" y="2514"/>
                  <a:pt x="23847" y="2625"/>
                </a:cubicBezTo>
                <a:lnTo>
                  <a:pt x="23699" y="2551"/>
                </a:lnTo>
                <a:lnTo>
                  <a:pt x="23440" y="2293"/>
                </a:lnTo>
                <a:cubicBezTo>
                  <a:pt x="23144" y="2034"/>
                  <a:pt x="22183" y="1627"/>
                  <a:pt x="21924" y="1368"/>
                </a:cubicBezTo>
                <a:lnTo>
                  <a:pt x="21813" y="1331"/>
                </a:lnTo>
                <a:cubicBezTo>
                  <a:pt x="21444" y="1257"/>
                  <a:pt x="21000" y="814"/>
                  <a:pt x="20630" y="962"/>
                </a:cubicBezTo>
                <a:cubicBezTo>
                  <a:pt x="20482" y="962"/>
                  <a:pt x="20519" y="777"/>
                  <a:pt x="20445" y="777"/>
                </a:cubicBezTo>
                <a:cubicBezTo>
                  <a:pt x="20113" y="629"/>
                  <a:pt x="19743" y="555"/>
                  <a:pt x="19410" y="444"/>
                </a:cubicBezTo>
                <a:cubicBezTo>
                  <a:pt x="19077" y="296"/>
                  <a:pt x="18856" y="518"/>
                  <a:pt x="18523" y="370"/>
                </a:cubicBezTo>
                <a:lnTo>
                  <a:pt x="18227" y="333"/>
                </a:lnTo>
                <a:cubicBezTo>
                  <a:pt x="18042" y="259"/>
                  <a:pt x="17894" y="259"/>
                  <a:pt x="17710" y="222"/>
                </a:cubicBezTo>
                <a:cubicBezTo>
                  <a:pt x="17303" y="222"/>
                  <a:pt x="16748" y="0"/>
                  <a:pt x="16453" y="222"/>
                </a:cubicBezTo>
                <a:cubicBezTo>
                  <a:pt x="15676" y="74"/>
                  <a:pt x="14752" y="296"/>
                  <a:pt x="14049" y="444"/>
                </a:cubicBezTo>
                <a:cubicBezTo>
                  <a:pt x="13791" y="555"/>
                  <a:pt x="13273" y="407"/>
                  <a:pt x="13125" y="740"/>
                </a:cubicBezTo>
                <a:cubicBezTo>
                  <a:pt x="12792" y="555"/>
                  <a:pt x="12534" y="925"/>
                  <a:pt x="12312" y="851"/>
                </a:cubicBezTo>
                <a:cubicBezTo>
                  <a:pt x="12053" y="962"/>
                  <a:pt x="11609" y="888"/>
                  <a:pt x="11498" y="1147"/>
                </a:cubicBezTo>
                <a:cubicBezTo>
                  <a:pt x="11314" y="1294"/>
                  <a:pt x="11240" y="999"/>
                  <a:pt x="11203" y="1257"/>
                </a:cubicBezTo>
                <a:cubicBezTo>
                  <a:pt x="10500" y="1516"/>
                  <a:pt x="9650" y="1738"/>
                  <a:pt x="9169" y="2071"/>
                </a:cubicBezTo>
                <a:cubicBezTo>
                  <a:pt x="9058" y="2256"/>
                  <a:pt x="8800" y="2182"/>
                  <a:pt x="8504" y="2404"/>
                </a:cubicBezTo>
                <a:lnTo>
                  <a:pt x="8541" y="2514"/>
                </a:lnTo>
                <a:cubicBezTo>
                  <a:pt x="8282" y="2625"/>
                  <a:pt x="8060" y="2773"/>
                  <a:pt x="7764" y="2958"/>
                </a:cubicBezTo>
                <a:cubicBezTo>
                  <a:pt x="7025" y="3476"/>
                  <a:pt x="6692" y="3808"/>
                  <a:pt x="5879" y="4363"/>
                </a:cubicBezTo>
                <a:cubicBezTo>
                  <a:pt x="5657" y="4548"/>
                  <a:pt x="5472" y="4733"/>
                  <a:pt x="5213" y="4918"/>
                </a:cubicBezTo>
                <a:cubicBezTo>
                  <a:pt x="5103" y="5102"/>
                  <a:pt x="4733" y="5213"/>
                  <a:pt x="4770" y="5472"/>
                </a:cubicBezTo>
                <a:cubicBezTo>
                  <a:pt x="4585" y="5509"/>
                  <a:pt x="4437" y="5583"/>
                  <a:pt x="4363" y="5879"/>
                </a:cubicBezTo>
                <a:cubicBezTo>
                  <a:pt x="3846" y="5916"/>
                  <a:pt x="3809" y="6655"/>
                  <a:pt x="3365" y="6803"/>
                </a:cubicBezTo>
                <a:cubicBezTo>
                  <a:pt x="3291" y="6988"/>
                  <a:pt x="2921" y="7173"/>
                  <a:pt x="3069" y="7395"/>
                </a:cubicBezTo>
                <a:lnTo>
                  <a:pt x="2995" y="7432"/>
                </a:lnTo>
                <a:cubicBezTo>
                  <a:pt x="2736" y="7358"/>
                  <a:pt x="2699" y="7801"/>
                  <a:pt x="2552" y="7912"/>
                </a:cubicBezTo>
                <a:cubicBezTo>
                  <a:pt x="2441" y="8060"/>
                  <a:pt x="2589" y="8171"/>
                  <a:pt x="2404" y="8282"/>
                </a:cubicBezTo>
                <a:cubicBezTo>
                  <a:pt x="2256" y="8171"/>
                  <a:pt x="2219" y="8356"/>
                  <a:pt x="2182" y="8467"/>
                </a:cubicBezTo>
                <a:cubicBezTo>
                  <a:pt x="2182" y="8541"/>
                  <a:pt x="2145" y="8652"/>
                  <a:pt x="2034" y="8689"/>
                </a:cubicBezTo>
                <a:cubicBezTo>
                  <a:pt x="2367" y="7616"/>
                  <a:pt x="2626" y="6951"/>
                  <a:pt x="3069" y="6064"/>
                </a:cubicBezTo>
                <a:cubicBezTo>
                  <a:pt x="3291" y="5879"/>
                  <a:pt x="3106" y="5694"/>
                  <a:pt x="3254" y="5509"/>
                </a:cubicBezTo>
                <a:cubicBezTo>
                  <a:pt x="3365" y="5398"/>
                  <a:pt x="3328" y="5139"/>
                  <a:pt x="3661" y="4918"/>
                </a:cubicBezTo>
                <a:cubicBezTo>
                  <a:pt x="3735" y="4770"/>
                  <a:pt x="3883" y="4585"/>
                  <a:pt x="4030" y="4437"/>
                </a:cubicBezTo>
                <a:lnTo>
                  <a:pt x="4067" y="4400"/>
                </a:lnTo>
                <a:cubicBezTo>
                  <a:pt x="4104" y="4326"/>
                  <a:pt x="4067" y="4252"/>
                  <a:pt x="4067" y="4215"/>
                </a:cubicBezTo>
                <a:cubicBezTo>
                  <a:pt x="4178" y="4030"/>
                  <a:pt x="4548" y="3882"/>
                  <a:pt x="4437" y="3661"/>
                </a:cubicBezTo>
                <a:cubicBezTo>
                  <a:pt x="4733" y="3587"/>
                  <a:pt x="4659" y="3402"/>
                  <a:pt x="4844" y="3217"/>
                </a:cubicBezTo>
                <a:cubicBezTo>
                  <a:pt x="5103" y="2921"/>
                  <a:pt x="5694" y="2662"/>
                  <a:pt x="5768" y="2293"/>
                </a:cubicBezTo>
                <a:cubicBezTo>
                  <a:pt x="6027" y="2071"/>
                  <a:pt x="6507" y="1960"/>
                  <a:pt x="6581" y="1664"/>
                </a:cubicBezTo>
                <a:cubicBezTo>
                  <a:pt x="6951" y="1627"/>
                  <a:pt x="7506" y="1553"/>
                  <a:pt x="7617" y="1147"/>
                </a:cubicBezTo>
                <a:cubicBezTo>
                  <a:pt x="7691" y="1110"/>
                  <a:pt x="7617" y="962"/>
                  <a:pt x="7580" y="851"/>
                </a:cubicBezTo>
                <a:cubicBezTo>
                  <a:pt x="7691" y="777"/>
                  <a:pt x="7580" y="666"/>
                  <a:pt x="7617" y="555"/>
                </a:cubicBezTo>
                <a:lnTo>
                  <a:pt x="7691" y="555"/>
                </a:lnTo>
                <a:cubicBezTo>
                  <a:pt x="7617" y="333"/>
                  <a:pt x="7543" y="222"/>
                  <a:pt x="7432" y="148"/>
                </a:cubicBezTo>
                <a:cubicBezTo>
                  <a:pt x="7395" y="74"/>
                  <a:pt x="7358" y="74"/>
                  <a:pt x="7321" y="74"/>
                </a:cubicBezTo>
                <a:lnTo>
                  <a:pt x="7210" y="74"/>
                </a:lnTo>
                <a:cubicBezTo>
                  <a:pt x="7173" y="74"/>
                  <a:pt x="7136" y="148"/>
                  <a:pt x="7062" y="148"/>
                </a:cubicBezTo>
                <a:lnTo>
                  <a:pt x="6803" y="296"/>
                </a:lnTo>
                <a:cubicBezTo>
                  <a:pt x="6249" y="222"/>
                  <a:pt x="6323" y="740"/>
                  <a:pt x="5731" y="851"/>
                </a:cubicBezTo>
                <a:cubicBezTo>
                  <a:pt x="5176" y="1257"/>
                  <a:pt x="4918" y="1479"/>
                  <a:pt x="4400" y="1960"/>
                </a:cubicBezTo>
                <a:cubicBezTo>
                  <a:pt x="4252" y="2145"/>
                  <a:pt x="3809" y="2293"/>
                  <a:pt x="3919" y="2551"/>
                </a:cubicBezTo>
                <a:lnTo>
                  <a:pt x="3846" y="2662"/>
                </a:lnTo>
                <a:cubicBezTo>
                  <a:pt x="3698" y="2810"/>
                  <a:pt x="3550" y="2995"/>
                  <a:pt x="3365" y="3143"/>
                </a:cubicBezTo>
                <a:cubicBezTo>
                  <a:pt x="3254" y="3291"/>
                  <a:pt x="3180" y="3365"/>
                  <a:pt x="3180" y="3513"/>
                </a:cubicBezTo>
                <a:lnTo>
                  <a:pt x="3143" y="3550"/>
                </a:lnTo>
                <a:cubicBezTo>
                  <a:pt x="2958" y="3882"/>
                  <a:pt x="2515" y="4215"/>
                  <a:pt x="2589" y="4474"/>
                </a:cubicBezTo>
                <a:cubicBezTo>
                  <a:pt x="1997" y="5250"/>
                  <a:pt x="1849" y="5953"/>
                  <a:pt x="1405" y="6840"/>
                </a:cubicBezTo>
                <a:lnTo>
                  <a:pt x="1479" y="6877"/>
                </a:lnTo>
                <a:cubicBezTo>
                  <a:pt x="1442" y="7136"/>
                  <a:pt x="1110" y="7358"/>
                  <a:pt x="1295" y="7542"/>
                </a:cubicBezTo>
                <a:cubicBezTo>
                  <a:pt x="1036" y="7653"/>
                  <a:pt x="1036" y="8208"/>
                  <a:pt x="925" y="8393"/>
                </a:cubicBezTo>
                <a:lnTo>
                  <a:pt x="666" y="9243"/>
                </a:lnTo>
                <a:lnTo>
                  <a:pt x="740" y="9280"/>
                </a:lnTo>
                <a:lnTo>
                  <a:pt x="740" y="9391"/>
                </a:lnTo>
                <a:cubicBezTo>
                  <a:pt x="407" y="9391"/>
                  <a:pt x="777" y="9761"/>
                  <a:pt x="555" y="9946"/>
                </a:cubicBezTo>
                <a:cubicBezTo>
                  <a:pt x="555" y="10056"/>
                  <a:pt x="296" y="10352"/>
                  <a:pt x="518" y="10463"/>
                </a:cubicBezTo>
                <a:cubicBezTo>
                  <a:pt x="407" y="10759"/>
                  <a:pt x="296" y="11203"/>
                  <a:pt x="370" y="11461"/>
                </a:cubicBezTo>
                <a:lnTo>
                  <a:pt x="370" y="11572"/>
                </a:lnTo>
                <a:lnTo>
                  <a:pt x="296" y="12053"/>
                </a:lnTo>
                <a:cubicBezTo>
                  <a:pt x="296" y="12386"/>
                  <a:pt x="1" y="12903"/>
                  <a:pt x="222" y="13125"/>
                </a:cubicBezTo>
                <a:cubicBezTo>
                  <a:pt x="185" y="13347"/>
                  <a:pt x="185" y="13532"/>
                  <a:pt x="148" y="13791"/>
                </a:cubicBezTo>
                <a:cubicBezTo>
                  <a:pt x="38" y="14012"/>
                  <a:pt x="148" y="14197"/>
                  <a:pt x="185" y="14382"/>
                </a:cubicBezTo>
                <a:cubicBezTo>
                  <a:pt x="38" y="14382"/>
                  <a:pt x="38" y="14567"/>
                  <a:pt x="185" y="14604"/>
                </a:cubicBezTo>
                <a:cubicBezTo>
                  <a:pt x="148" y="14752"/>
                  <a:pt x="112" y="15195"/>
                  <a:pt x="148" y="15306"/>
                </a:cubicBezTo>
                <a:cubicBezTo>
                  <a:pt x="148" y="15343"/>
                  <a:pt x="148" y="15380"/>
                  <a:pt x="222" y="15380"/>
                </a:cubicBezTo>
                <a:cubicBezTo>
                  <a:pt x="222" y="15528"/>
                  <a:pt x="148" y="15528"/>
                  <a:pt x="1" y="15491"/>
                </a:cubicBezTo>
                <a:cubicBezTo>
                  <a:pt x="1" y="15676"/>
                  <a:pt x="185" y="15713"/>
                  <a:pt x="112" y="15898"/>
                </a:cubicBezTo>
                <a:lnTo>
                  <a:pt x="185" y="15898"/>
                </a:lnTo>
                <a:lnTo>
                  <a:pt x="185" y="16009"/>
                </a:lnTo>
                <a:cubicBezTo>
                  <a:pt x="38" y="16009"/>
                  <a:pt x="38" y="16120"/>
                  <a:pt x="112" y="16231"/>
                </a:cubicBezTo>
                <a:cubicBezTo>
                  <a:pt x="185" y="16489"/>
                  <a:pt x="1" y="16970"/>
                  <a:pt x="222" y="17044"/>
                </a:cubicBezTo>
                <a:cubicBezTo>
                  <a:pt x="296" y="17672"/>
                  <a:pt x="333" y="17783"/>
                  <a:pt x="518" y="18264"/>
                </a:cubicBezTo>
                <a:lnTo>
                  <a:pt x="518" y="18338"/>
                </a:lnTo>
                <a:cubicBezTo>
                  <a:pt x="518" y="18597"/>
                  <a:pt x="592" y="18708"/>
                  <a:pt x="740" y="18892"/>
                </a:cubicBezTo>
                <a:cubicBezTo>
                  <a:pt x="666" y="18966"/>
                  <a:pt x="666" y="19003"/>
                  <a:pt x="666" y="19077"/>
                </a:cubicBezTo>
                <a:cubicBezTo>
                  <a:pt x="740" y="19262"/>
                  <a:pt x="666" y="19743"/>
                  <a:pt x="925" y="19743"/>
                </a:cubicBezTo>
                <a:cubicBezTo>
                  <a:pt x="962" y="19928"/>
                  <a:pt x="1036" y="20113"/>
                  <a:pt x="1110" y="20297"/>
                </a:cubicBezTo>
                <a:cubicBezTo>
                  <a:pt x="1258" y="20704"/>
                  <a:pt x="1442" y="21185"/>
                  <a:pt x="1627" y="21591"/>
                </a:cubicBezTo>
                <a:cubicBezTo>
                  <a:pt x="1664" y="21739"/>
                  <a:pt x="1812" y="21665"/>
                  <a:pt x="1849" y="21813"/>
                </a:cubicBezTo>
                <a:cubicBezTo>
                  <a:pt x="1960" y="22146"/>
                  <a:pt x="1960" y="22331"/>
                  <a:pt x="2219" y="22516"/>
                </a:cubicBezTo>
                <a:lnTo>
                  <a:pt x="2256" y="22553"/>
                </a:lnTo>
                <a:cubicBezTo>
                  <a:pt x="2367" y="22737"/>
                  <a:pt x="2441" y="22885"/>
                  <a:pt x="2589" y="23070"/>
                </a:cubicBezTo>
                <a:lnTo>
                  <a:pt x="2626" y="23107"/>
                </a:lnTo>
                <a:cubicBezTo>
                  <a:pt x="2810" y="23255"/>
                  <a:pt x="2921" y="23699"/>
                  <a:pt x="3180" y="23662"/>
                </a:cubicBezTo>
                <a:lnTo>
                  <a:pt x="3328" y="23847"/>
                </a:lnTo>
                <a:lnTo>
                  <a:pt x="3624" y="24179"/>
                </a:lnTo>
                <a:cubicBezTo>
                  <a:pt x="3846" y="24549"/>
                  <a:pt x="4733" y="25325"/>
                  <a:pt x="4992" y="25621"/>
                </a:cubicBezTo>
                <a:lnTo>
                  <a:pt x="5103" y="25695"/>
                </a:lnTo>
                <a:cubicBezTo>
                  <a:pt x="5472" y="25917"/>
                  <a:pt x="5842" y="26471"/>
                  <a:pt x="6249" y="26471"/>
                </a:cubicBezTo>
                <a:cubicBezTo>
                  <a:pt x="6397" y="26545"/>
                  <a:pt x="6286" y="26656"/>
                  <a:pt x="6397" y="26730"/>
                </a:cubicBezTo>
                <a:cubicBezTo>
                  <a:pt x="6692" y="26952"/>
                  <a:pt x="7025" y="27174"/>
                  <a:pt x="7358" y="27359"/>
                </a:cubicBezTo>
                <a:cubicBezTo>
                  <a:pt x="7691" y="27655"/>
                  <a:pt x="7949" y="27507"/>
                  <a:pt x="8282" y="27728"/>
                </a:cubicBezTo>
                <a:lnTo>
                  <a:pt x="8615" y="27876"/>
                </a:lnTo>
                <a:cubicBezTo>
                  <a:pt x="8800" y="27950"/>
                  <a:pt x="8911" y="28024"/>
                  <a:pt x="9095" y="28098"/>
                </a:cubicBezTo>
                <a:cubicBezTo>
                  <a:pt x="9539" y="28209"/>
                  <a:pt x="10020" y="28616"/>
                  <a:pt x="10463" y="28468"/>
                </a:cubicBezTo>
                <a:cubicBezTo>
                  <a:pt x="11240" y="28838"/>
                  <a:pt x="12238" y="28949"/>
                  <a:pt x="12977" y="28949"/>
                </a:cubicBezTo>
                <a:cubicBezTo>
                  <a:pt x="13310" y="28875"/>
                  <a:pt x="13791" y="29170"/>
                  <a:pt x="14012" y="28949"/>
                </a:cubicBezTo>
                <a:cubicBezTo>
                  <a:pt x="14271" y="29207"/>
                  <a:pt x="14641" y="28949"/>
                  <a:pt x="14900" y="29059"/>
                </a:cubicBezTo>
                <a:cubicBezTo>
                  <a:pt x="15159" y="29022"/>
                  <a:pt x="15639" y="29207"/>
                  <a:pt x="15750" y="28949"/>
                </a:cubicBezTo>
                <a:cubicBezTo>
                  <a:pt x="16009" y="28838"/>
                  <a:pt x="16009" y="29133"/>
                  <a:pt x="16083" y="28949"/>
                </a:cubicBezTo>
                <a:cubicBezTo>
                  <a:pt x="16859" y="28838"/>
                  <a:pt x="17784" y="28764"/>
                  <a:pt x="18338" y="28579"/>
                </a:cubicBezTo>
                <a:cubicBezTo>
                  <a:pt x="18486" y="28394"/>
                  <a:pt x="18782" y="28505"/>
                  <a:pt x="19077" y="28394"/>
                </a:cubicBezTo>
                <a:lnTo>
                  <a:pt x="19041" y="28283"/>
                </a:lnTo>
                <a:cubicBezTo>
                  <a:pt x="19336" y="28209"/>
                  <a:pt x="19632" y="28098"/>
                  <a:pt x="19928" y="28024"/>
                </a:cubicBezTo>
                <a:cubicBezTo>
                  <a:pt x="20741" y="27655"/>
                  <a:pt x="21185" y="27396"/>
                  <a:pt x="22109" y="26989"/>
                </a:cubicBezTo>
                <a:cubicBezTo>
                  <a:pt x="22331" y="26841"/>
                  <a:pt x="22590" y="26730"/>
                  <a:pt x="22848" y="26545"/>
                </a:cubicBezTo>
                <a:cubicBezTo>
                  <a:pt x="23033" y="26361"/>
                  <a:pt x="23403" y="26287"/>
                  <a:pt x="23403" y="26028"/>
                </a:cubicBezTo>
                <a:cubicBezTo>
                  <a:pt x="23588" y="25991"/>
                  <a:pt x="23773" y="25917"/>
                  <a:pt x="23847" y="25658"/>
                </a:cubicBezTo>
                <a:cubicBezTo>
                  <a:pt x="24364" y="25695"/>
                  <a:pt x="24549" y="24919"/>
                  <a:pt x="24956" y="24882"/>
                </a:cubicBezTo>
                <a:cubicBezTo>
                  <a:pt x="25067" y="24697"/>
                  <a:pt x="25473" y="24586"/>
                  <a:pt x="25363" y="24327"/>
                </a:cubicBezTo>
                <a:lnTo>
                  <a:pt x="25436" y="24253"/>
                </a:lnTo>
                <a:cubicBezTo>
                  <a:pt x="25658" y="24364"/>
                  <a:pt x="25806" y="23957"/>
                  <a:pt x="25991" y="23847"/>
                </a:cubicBezTo>
                <a:cubicBezTo>
                  <a:pt x="26065" y="23773"/>
                  <a:pt x="25991" y="23588"/>
                  <a:pt x="26176" y="23477"/>
                </a:cubicBezTo>
                <a:cubicBezTo>
                  <a:pt x="26287" y="23588"/>
                  <a:pt x="26361" y="23440"/>
                  <a:pt x="26435" y="23329"/>
                </a:cubicBezTo>
                <a:cubicBezTo>
                  <a:pt x="26583" y="22959"/>
                  <a:pt x="26841" y="23107"/>
                  <a:pt x="27026" y="22959"/>
                </a:cubicBezTo>
                <a:lnTo>
                  <a:pt x="26952" y="22922"/>
                </a:lnTo>
                <a:cubicBezTo>
                  <a:pt x="27100" y="22700"/>
                  <a:pt x="27137" y="22664"/>
                  <a:pt x="27100" y="22553"/>
                </a:cubicBezTo>
                <a:lnTo>
                  <a:pt x="27137" y="22516"/>
                </a:lnTo>
                <a:cubicBezTo>
                  <a:pt x="27359" y="22368"/>
                  <a:pt x="27137" y="22183"/>
                  <a:pt x="26915" y="21998"/>
                </a:cubicBezTo>
                <a:cubicBezTo>
                  <a:pt x="26952" y="21850"/>
                  <a:pt x="26952" y="21665"/>
                  <a:pt x="27174" y="21591"/>
                </a:cubicBezTo>
                <a:cubicBezTo>
                  <a:pt x="27396" y="21111"/>
                  <a:pt x="27581" y="20889"/>
                  <a:pt x="27840" y="20482"/>
                </a:cubicBezTo>
                <a:cubicBezTo>
                  <a:pt x="27877" y="20297"/>
                  <a:pt x="28246" y="20113"/>
                  <a:pt x="28061" y="19928"/>
                </a:cubicBezTo>
                <a:lnTo>
                  <a:pt x="28098" y="19817"/>
                </a:lnTo>
                <a:cubicBezTo>
                  <a:pt x="28209" y="19706"/>
                  <a:pt x="28283" y="19558"/>
                  <a:pt x="28320" y="19373"/>
                </a:cubicBezTo>
                <a:cubicBezTo>
                  <a:pt x="28431" y="19225"/>
                  <a:pt x="28431" y="19151"/>
                  <a:pt x="28394" y="19040"/>
                </a:cubicBezTo>
                <a:lnTo>
                  <a:pt x="28431" y="19003"/>
                </a:lnTo>
                <a:cubicBezTo>
                  <a:pt x="28468" y="18708"/>
                  <a:pt x="28875" y="18412"/>
                  <a:pt x="28690" y="18116"/>
                </a:cubicBezTo>
                <a:cubicBezTo>
                  <a:pt x="29060" y="17377"/>
                  <a:pt x="29060" y="16785"/>
                  <a:pt x="29355" y="16009"/>
                </a:cubicBezTo>
                <a:lnTo>
                  <a:pt x="29244" y="15935"/>
                </a:lnTo>
                <a:cubicBezTo>
                  <a:pt x="29244" y="15750"/>
                  <a:pt x="29540" y="15491"/>
                  <a:pt x="29318" y="15380"/>
                </a:cubicBezTo>
                <a:cubicBezTo>
                  <a:pt x="29540" y="15269"/>
                  <a:pt x="29429" y="14789"/>
                  <a:pt x="29429" y="14604"/>
                </a:cubicBezTo>
                <a:cubicBezTo>
                  <a:pt x="29503" y="14382"/>
                  <a:pt x="29540" y="14086"/>
                  <a:pt x="29540" y="13864"/>
                </a:cubicBezTo>
                <a:lnTo>
                  <a:pt x="29429" y="13864"/>
                </a:lnTo>
                <a:close/>
                <a:moveTo>
                  <a:pt x="24327" y="23699"/>
                </a:moveTo>
                <a:cubicBezTo>
                  <a:pt x="24032" y="23921"/>
                  <a:pt x="23810" y="24179"/>
                  <a:pt x="23514" y="24401"/>
                </a:cubicBezTo>
                <a:lnTo>
                  <a:pt x="23440" y="24512"/>
                </a:lnTo>
                <a:cubicBezTo>
                  <a:pt x="23255" y="24697"/>
                  <a:pt x="23070" y="24771"/>
                  <a:pt x="22848" y="24956"/>
                </a:cubicBezTo>
                <a:cubicBezTo>
                  <a:pt x="22664" y="25104"/>
                  <a:pt x="22405" y="25251"/>
                  <a:pt x="22368" y="25436"/>
                </a:cubicBezTo>
                <a:cubicBezTo>
                  <a:pt x="22146" y="25288"/>
                  <a:pt x="22183" y="25510"/>
                  <a:pt x="22035" y="25621"/>
                </a:cubicBezTo>
                <a:cubicBezTo>
                  <a:pt x="21998" y="25547"/>
                  <a:pt x="21961" y="25510"/>
                  <a:pt x="21998" y="25658"/>
                </a:cubicBezTo>
                <a:cubicBezTo>
                  <a:pt x="21628" y="25621"/>
                  <a:pt x="21591" y="25880"/>
                  <a:pt x="21222" y="25991"/>
                </a:cubicBezTo>
                <a:cubicBezTo>
                  <a:pt x="21074" y="26102"/>
                  <a:pt x="20667" y="26102"/>
                  <a:pt x="20667" y="26398"/>
                </a:cubicBezTo>
                <a:cubicBezTo>
                  <a:pt x="20482" y="26471"/>
                  <a:pt x="20298" y="26582"/>
                  <a:pt x="20113" y="26619"/>
                </a:cubicBezTo>
                <a:cubicBezTo>
                  <a:pt x="19780" y="26767"/>
                  <a:pt x="19447" y="26841"/>
                  <a:pt x="19151" y="26989"/>
                </a:cubicBezTo>
                <a:cubicBezTo>
                  <a:pt x="18967" y="27026"/>
                  <a:pt x="18708" y="27026"/>
                  <a:pt x="18671" y="27211"/>
                </a:cubicBezTo>
                <a:cubicBezTo>
                  <a:pt x="18597" y="26952"/>
                  <a:pt x="18634" y="27396"/>
                  <a:pt x="18449" y="27285"/>
                </a:cubicBezTo>
                <a:cubicBezTo>
                  <a:pt x="18153" y="27285"/>
                  <a:pt x="17747" y="27396"/>
                  <a:pt x="17229" y="27507"/>
                </a:cubicBezTo>
                <a:cubicBezTo>
                  <a:pt x="17044" y="27544"/>
                  <a:pt x="16933" y="27544"/>
                  <a:pt x="16748" y="27544"/>
                </a:cubicBezTo>
                <a:cubicBezTo>
                  <a:pt x="16009" y="27581"/>
                  <a:pt x="15713" y="27692"/>
                  <a:pt x="15306" y="27728"/>
                </a:cubicBezTo>
                <a:lnTo>
                  <a:pt x="14937" y="27728"/>
                </a:lnTo>
                <a:lnTo>
                  <a:pt x="14900" y="27728"/>
                </a:lnTo>
                <a:cubicBezTo>
                  <a:pt x="14641" y="27728"/>
                  <a:pt x="14382" y="27728"/>
                  <a:pt x="14160" y="27692"/>
                </a:cubicBezTo>
                <a:lnTo>
                  <a:pt x="14086" y="27692"/>
                </a:lnTo>
                <a:cubicBezTo>
                  <a:pt x="13902" y="27692"/>
                  <a:pt x="13717" y="27581"/>
                  <a:pt x="13643" y="27728"/>
                </a:cubicBezTo>
                <a:lnTo>
                  <a:pt x="13495" y="27728"/>
                </a:lnTo>
                <a:cubicBezTo>
                  <a:pt x="13347" y="27470"/>
                  <a:pt x="13162" y="27765"/>
                  <a:pt x="12940" y="27655"/>
                </a:cubicBezTo>
                <a:lnTo>
                  <a:pt x="12792" y="27655"/>
                </a:lnTo>
                <a:cubicBezTo>
                  <a:pt x="12349" y="27655"/>
                  <a:pt x="11831" y="27285"/>
                  <a:pt x="11425" y="27433"/>
                </a:cubicBezTo>
                <a:cubicBezTo>
                  <a:pt x="11388" y="27544"/>
                  <a:pt x="11425" y="27581"/>
                  <a:pt x="11425" y="27692"/>
                </a:cubicBezTo>
                <a:cubicBezTo>
                  <a:pt x="11277" y="27655"/>
                  <a:pt x="11425" y="27359"/>
                  <a:pt x="11240" y="27396"/>
                </a:cubicBezTo>
                <a:cubicBezTo>
                  <a:pt x="11055" y="27396"/>
                  <a:pt x="10833" y="27137"/>
                  <a:pt x="10648" y="27322"/>
                </a:cubicBezTo>
                <a:cubicBezTo>
                  <a:pt x="10537" y="27285"/>
                  <a:pt x="10574" y="27137"/>
                  <a:pt x="10500" y="27137"/>
                </a:cubicBezTo>
                <a:cubicBezTo>
                  <a:pt x="9946" y="26841"/>
                  <a:pt x="9539" y="26952"/>
                  <a:pt x="9095" y="26508"/>
                </a:cubicBezTo>
                <a:cubicBezTo>
                  <a:pt x="9058" y="26582"/>
                  <a:pt x="9058" y="26619"/>
                  <a:pt x="9021" y="26619"/>
                </a:cubicBezTo>
                <a:cubicBezTo>
                  <a:pt x="8874" y="26508"/>
                  <a:pt x="8689" y="26471"/>
                  <a:pt x="8541" y="26398"/>
                </a:cubicBezTo>
                <a:cubicBezTo>
                  <a:pt x="8615" y="26250"/>
                  <a:pt x="8504" y="26287"/>
                  <a:pt x="8467" y="26361"/>
                </a:cubicBezTo>
                <a:lnTo>
                  <a:pt x="8282" y="26250"/>
                </a:lnTo>
                <a:cubicBezTo>
                  <a:pt x="8282" y="25991"/>
                  <a:pt x="7801" y="25917"/>
                  <a:pt x="7617" y="25695"/>
                </a:cubicBezTo>
                <a:lnTo>
                  <a:pt x="7580" y="25806"/>
                </a:lnTo>
                <a:lnTo>
                  <a:pt x="7506" y="25695"/>
                </a:lnTo>
                <a:cubicBezTo>
                  <a:pt x="7321" y="25547"/>
                  <a:pt x="7136" y="25473"/>
                  <a:pt x="6988" y="25325"/>
                </a:cubicBezTo>
                <a:cubicBezTo>
                  <a:pt x="6692" y="25251"/>
                  <a:pt x="6507" y="24771"/>
                  <a:pt x="6212" y="24882"/>
                </a:cubicBezTo>
                <a:lnTo>
                  <a:pt x="6138" y="24808"/>
                </a:lnTo>
                <a:cubicBezTo>
                  <a:pt x="6101" y="24438"/>
                  <a:pt x="5509" y="24216"/>
                  <a:pt x="5287" y="23847"/>
                </a:cubicBezTo>
                <a:cubicBezTo>
                  <a:pt x="4807" y="23625"/>
                  <a:pt x="4844" y="22959"/>
                  <a:pt x="4252" y="23033"/>
                </a:cubicBezTo>
                <a:cubicBezTo>
                  <a:pt x="4252" y="23070"/>
                  <a:pt x="4363" y="23107"/>
                  <a:pt x="4252" y="23218"/>
                </a:cubicBezTo>
                <a:lnTo>
                  <a:pt x="4104" y="23070"/>
                </a:lnTo>
                <a:cubicBezTo>
                  <a:pt x="4178" y="23033"/>
                  <a:pt x="4289" y="22922"/>
                  <a:pt x="4252" y="22885"/>
                </a:cubicBezTo>
                <a:cubicBezTo>
                  <a:pt x="4104" y="22737"/>
                  <a:pt x="4030" y="22590"/>
                  <a:pt x="3919" y="22405"/>
                </a:cubicBezTo>
                <a:cubicBezTo>
                  <a:pt x="3883" y="22331"/>
                  <a:pt x="3846" y="22220"/>
                  <a:pt x="3735" y="22183"/>
                </a:cubicBezTo>
                <a:cubicBezTo>
                  <a:pt x="3698" y="22146"/>
                  <a:pt x="3624" y="22109"/>
                  <a:pt x="3550" y="22109"/>
                </a:cubicBezTo>
                <a:cubicBezTo>
                  <a:pt x="3550" y="21961"/>
                  <a:pt x="3550" y="21850"/>
                  <a:pt x="3365" y="21776"/>
                </a:cubicBezTo>
                <a:cubicBezTo>
                  <a:pt x="3365" y="21554"/>
                  <a:pt x="3365" y="21554"/>
                  <a:pt x="3180" y="21443"/>
                </a:cubicBezTo>
                <a:cubicBezTo>
                  <a:pt x="3291" y="21185"/>
                  <a:pt x="2958" y="21185"/>
                  <a:pt x="2884" y="20815"/>
                </a:cubicBezTo>
                <a:cubicBezTo>
                  <a:pt x="2699" y="20371"/>
                  <a:pt x="2552" y="19965"/>
                  <a:pt x="2404" y="19558"/>
                </a:cubicBezTo>
                <a:cubicBezTo>
                  <a:pt x="2367" y="19077"/>
                  <a:pt x="2071" y="18856"/>
                  <a:pt x="2034" y="18449"/>
                </a:cubicBezTo>
                <a:lnTo>
                  <a:pt x="2034" y="18375"/>
                </a:lnTo>
                <a:cubicBezTo>
                  <a:pt x="1849" y="18116"/>
                  <a:pt x="2034" y="18042"/>
                  <a:pt x="1849" y="17820"/>
                </a:cubicBezTo>
                <a:cubicBezTo>
                  <a:pt x="1775" y="17525"/>
                  <a:pt x="1775" y="17562"/>
                  <a:pt x="1775" y="17229"/>
                </a:cubicBezTo>
                <a:lnTo>
                  <a:pt x="1516" y="17229"/>
                </a:lnTo>
                <a:cubicBezTo>
                  <a:pt x="1516" y="17192"/>
                  <a:pt x="1627" y="17155"/>
                  <a:pt x="1775" y="17155"/>
                </a:cubicBezTo>
                <a:cubicBezTo>
                  <a:pt x="1775" y="17007"/>
                  <a:pt x="1627" y="17007"/>
                  <a:pt x="1627" y="16859"/>
                </a:cubicBezTo>
                <a:lnTo>
                  <a:pt x="1627" y="16526"/>
                </a:lnTo>
                <a:cubicBezTo>
                  <a:pt x="1627" y="16489"/>
                  <a:pt x="1516" y="16452"/>
                  <a:pt x="1479" y="16415"/>
                </a:cubicBezTo>
                <a:cubicBezTo>
                  <a:pt x="1664" y="16305"/>
                  <a:pt x="1664" y="15824"/>
                  <a:pt x="1479" y="15713"/>
                </a:cubicBezTo>
                <a:cubicBezTo>
                  <a:pt x="1516" y="15602"/>
                  <a:pt x="1627" y="15565"/>
                  <a:pt x="1590" y="15454"/>
                </a:cubicBezTo>
                <a:lnTo>
                  <a:pt x="1479" y="15454"/>
                </a:lnTo>
                <a:cubicBezTo>
                  <a:pt x="1627" y="15158"/>
                  <a:pt x="1516" y="15269"/>
                  <a:pt x="1479" y="14863"/>
                </a:cubicBezTo>
                <a:cubicBezTo>
                  <a:pt x="1479" y="14567"/>
                  <a:pt x="1516" y="14234"/>
                  <a:pt x="1516" y="13938"/>
                </a:cubicBezTo>
                <a:cubicBezTo>
                  <a:pt x="1479" y="13864"/>
                  <a:pt x="1701" y="13643"/>
                  <a:pt x="1442" y="13643"/>
                </a:cubicBezTo>
                <a:cubicBezTo>
                  <a:pt x="1479" y="13088"/>
                  <a:pt x="1627" y="12460"/>
                  <a:pt x="1516" y="12201"/>
                </a:cubicBezTo>
                <a:lnTo>
                  <a:pt x="1516" y="12164"/>
                </a:lnTo>
                <a:cubicBezTo>
                  <a:pt x="1479" y="11979"/>
                  <a:pt x="1775" y="11683"/>
                  <a:pt x="1516" y="11609"/>
                </a:cubicBezTo>
                <a:lnTo>
                  <a:pt x="1516" y="11535"/>
                </a:lnTo>
                <a:cubicBezTo>
                  <a:pt x="1479" y="11313"/>
                  <a:pt x="1775" y="11424"/>
                  <a:pt x="1701" y="11166"/>
                </a:cubicBezTo>
                <a:cubicBezTo>
                  <a:pt x="1627" y="10944"/>
                  <a:pt x="1812" y="10685"/>
                  <a:pt x="1664" y="10426"/>
                </a:cubicBezTo>
                <a:lnTo>
                  <a:pt x="1664" y="10389"/>
                </a:lnTo>
                <a:cubicBezTo>
                  <a:pt x="1886" y="10352"/>
                  <a:pt x="1775" y="10167"/>
                  <a:pt x="1812" y="9983"/>
                </a:cubicBezTo>
                <a:lnTo>
                  <a:pt x="1849" y="9798"/>
                </a:lnTo>
                <a:cubicBezTo>
                  <a:pt x="2034" y="9872"/>
                  <a:pt x="2219" y="10020"/>
                  <a:pt x="2256" y="10130"/>
                </a:cubicBezTo>
                <a:cubicBezTo>
                  <a:pt x="2367" y="9983"/>
                  <a:pt x="3069" y="10241"/>
                  <a:pt x="2921" y="10056"/>
                </a:cubicBezTo>
                <a:cubicBezTo>
                  <a:pt x="3698" y="9983"/>
                  <a:pt x="3365" y="9243"/>
                  <a:pt x="3550" y="8873"/>
                </a:cubicBezTo>
                <a:lnTo>
                  <a:pt x="3624" y="8836"/>
                </a:lnTo>
                <a:cubicBezTo>
                  <a:pt x="3883" y="8836"/>
                  <a:pt x="3698" y="8652"/>
                  <a:pt x="3919" y="8541"/>
                </a:cubicBezTo>
                <a:cubicBezTo>
                  <a:pt x="4030" y="8319"/>
                  <a:pt x="4437" y="8097"/>
                  <a:pt x="4289" y="7838"/>
                </a:cubicBezTo>
                <a:lnTo>
                  <a:pt x="4437" y="7653"/>
                </a:lnTo>
                <a:cubicBezTo>
                  <a:pt x="4659" y="7395"/>
                  <a:pt x="4918" y="7099"/>
                  <a:pt x="5140" y="6877"/>
                </a:cubicBezTo>
                <a:lnTo>
                  <a:pt x="5213" y="6803"/>
                </a:lnTo>
                <a:cubicBezTo>
                  <a:pt x="5472" y="6433"/>
                  <a:pt x="6064" y="6138"/>
                  <a:pt x="6138" y="5731"/>
                </a:cubicBezTo>
                <a:cubicBezTo>
                  <a:pt x="6397" y="5805"/>
                  <a:pt x="6323" y="5583"/>
                  <a:pt x="6434" y="5509"/>
                </a:cubicBezTo>
                <a:cubicBezTo>
                  <a:pt x="6470" y="5546"/>
                  <a:pt x="6581" y="5546"/>
                  <a:pt x="6470" y="5435"/>
                </a:cubicBezTo>
                <a:cubicBezTo>
                  <a:pt x="6840" y="5398"/>
                  <a:pt x="6840" y="5139"/>
                  <a:pt x="7210" y="4992"/>
                </a:cubicBezTo>
                <a:cubicBezTo>
                  <a:pt x="7358" y="4807"/>
                  <a:pt x="7764" y="4770"/>
                  <a:pt x="7691" y="4511"/>
                </a:cubicBezTo>
                <a:cubicBezTo>
                  <a:pt x="7875" y="4400"/>
                  <a:pt x="7986" y="4289"/>
                  <a:pt x="8171" y="4215"/>
                </a:cubicBezTo>
                <a:cubicBezTo>
                  <a:pt x="8467" y="4030"/>
                  <a:pt x="8726" y="3845"/>
                  <a:pt x="9058" y="3698"/>
                </a:cubicBezTo>
                <a:cubicBezTo>
                  <a:pt x="9206" y="3587"/>
                  <a:pt x="9428" y="3550"/>
                  <a:pt x="9428" y="3365"/>
                </a:cubicBezTo>
                <a:cubicBezTo>
                  <a:pt x="9576" y="3587"/>
                  <a:pt x="9428" y="3180"/>
                  <a:pt x="9650" y="3291"/>
                </a:cubicBezTo>
                <a:cubicBezTo>
                  <a:pt x="9946" y="3217"/>
                  <a:pt x="10278" y="2995"/>
                  <a:pt x="10759" y="2773"/>
                </a:cubicBezTo>
                <a:lnTo>
                  <a:pt x="11240" y="2588"/>
                </a:lnTo>
                <a:cubicBezTo>
                  <a:pt x="11868" y="2367"/>
                  <a:pt x="12127" y="2219"/>
                  <a:pt x="12497" y="2071"/>
                </a:cubicBezTo>
                <a:lnTo>
                  <a:pt x="12682" y="1960"/>
                </a:lnTo>
                <a:lnTo>
                  <a:pt x="12719" y="1960"/>
                </a:lnTo>
                <a:lnTo>
                  <a:pt x="13421" y="1812"/>
                </a:lnTo>
                <a:lnTo>
                  <a:pt x="13458" y="1812"/>
                </a:lnTo>
                <a:cubicBezTo>
                  <a:pt x="13606" y="1775"/>
                  <a:pt x="13754" y="1812"/>
                  <a:pt x="13828" y="1627"/>
                </a:cubicBezTo>
                <a:lnTo>
                  <a:pt x="13976" y="1627"/>
                </a:lnTo>
                <a:cubicBezTo>
                  <a:pt x="14160" y="1849"/>
                  <a:pt x="14234" y="1479"/>
                  <a:pt x="14456" y="1590"/>
                </a:cubicBezTo>
                <a:lnTo>
                  <a:pt x="14604" y="1590"/>
                </a:lnTo>
                <a:cubicBezTo>
                  <a:pt x="15011" y="1479"/>
                  <a:pt x="15565" y="1664"/>
                  <a:pt x="15898" y="1405"/>
                </a:cubicBezTo>
                <a:cubicBezTo>
                  <a:pt x="15898" y="1294"/>
                  <a:pt x="15861" y="1257"/>
                  <a:pt x="15861" y="1147"/>
                </a:cubicBezTo>
                <a:cubicBezTo>
                  <a:pt x="16009" y="1147"/>
                  <a:pt x="15935" y="1479"/>
                  <a:pt x="16083" y="1405"/>
                </a:cubicBezTo>
                <a:cubicBezTo>
                  <a:pt x="16231" y="1331"/>
                  <a:pt x="16563" y="1516"/>
                  <a:pt x="16600" y="1294"/>
                </a:cubicBezTo>
                <a:cubicBezTo>
                  <a:pt x="16674" y="1294"/>
                  <a:pt x="16674" y="1442"/>
                  <a:pt x="16785" y="1442"/>
                </a:cubicBezTo>
                <a:cubicBezTo>
                  <a:pt x="17340" y="1516"/>
                  <a:pt x="17673" y="1331"/>
                  <a:pt x="18153" y="1627"/>
                </a:cubicBezTo>
                <a:cubicBezTo>
                  <a:pt x="18153" y="1590"/>
                  <a:pt x="18227" y="1479"/>
                  <a:pt x="18264" y="1516"/>
                </a:cubicBezTo>
                <a:lnTo>
                  <a:pt x="18708" y="1627"/>
                </a:lnTo>
                <a:cubicBezTo>
                  <a:pt x="18708" y="1775"/>
                  <a:pt x="18782" y="1701"/>
                  <a:pt x="18819" y="1664"/>
                </a:cubicBezTo>
                <a:lnTo>
                  <a:pt x="19004" y="1701"/>
                </a:lnTo>
                <a:cubicBezTo>
                  <a:pt x="19077" y="1997"/>
                  <a:pt x="19521" y="1886"/>
                  <a:pt x="19706" y="2034"/>
                </a:cubicBezTo>
                <a:lnTo>
                  <a:pt x="19743" y="1960"/>
                </a:lnTo>
                <a:lnTo>
                  <a:pt x="19817" y="1997"/>
                </a:lnTo>
                <a:cubicBezTo>
                  <a:pt x="20002" y="2034"/>
                  <a:pt x="20187" y="2145"/>
                  <a:pt x="20371" y="2182"/>
                </a:cubicBezTo>
                <a:cubicBezTo>
                  <a:pt x="20667" y="2182"/>
                  <a:pt x="20926" y="2551"/>
                  <a:pt x="21148" y="2367"/>
                </a:cubicBezTo>
                <a:lnTo>
                  <a:pt x="21222" y="2404"/>
                </a:lnTo>
                <a:cubicBezTo>
                  <a:pt x="21370" y="2773"/>
                  <a:pt x="21887" y="2773"/>
                  <a:pt x="22146" y="3069"/>
                </a:cubicBezTo>
                <a:cubicBezTo>
                  <a:pt x="22590" y="3106"/>
                  <a:pt x="22701" y="3734"/>
                  <a:pt x="23218" y="3476"/>
                </a:cubicBezTo>
                <a:cubicBezTo>
                  <a:pt x="23218" y="3439"/>
                  <a:pt x="23107" y="3439"/>
                  <a:pt x="23144" y="3328"/>
                </a:cubicBezTo>
                <a:lnTo>
                  <a:pt x="23292" y="3439"/>
                </a:lnTo>
                <a:cubicBezTo>
                  <a:pt x="23255" y="3513"/>
                  <a:pt x="23144" y="3624"/>
                  <a:pt x="23218" y="3661"/>
                </a:cubicBezTo>
                <a:cubicBezTo>
                  <a:pt x="23477" y="3808"/>
                  <a:pt x="23662" y="4252"/>
                  <a:pt x="23995" y="4178"/>
                </a:cubicBezTo>
                <a:cubicBezTo>
                  <a:pt x="24032" y="4289"/>
                  <a:pt x="24032" y="4400"/>
                  <a:pt x="24216" y="4400"/>
                </a:cubicBezTo>
                <a:cubicBezTo>
                  <a:pt x="24253" y="4585"/>
                  <a:pt x="24253" y="4585"/>
                  <a:pt x="24438" y="4622"/>
                </a:cubicBezTo>
                <a:cubicBezTo>
                  <a:pt x="24438" y="4918"/>
                  <a:pt x="24734" y="4807"/>
                  <a:pt x="24882" y="5102"/>
                </a:cubicBezTo>
                <a:cubicBezTo>
                  <a:pt x="25104" y="5361"/>
                  <a:pt x="25363" y="5694"/>
                  <a:pt x="25547" y="6027"/>
                </a:cubicBezTo>
                <a:cubicBezTo>
                  <a:pt x="25695" y="6396"/>
                  <a:pt x="26028" y="6470"/>
                  <a:pt x="26176" y="6803"/>
                </a:cubicBezTo>
                <a:lnTo>
                  <a:pt x="26213" y="6840"/>
                </a:lnTo>
                <a:cubicBezTo>
                  <a:pt x="26435" y="7025"/>
                  <a:pt x="26287" y="7173"/>
                  <a:pt x="26546" y="7210"/>
                </a:cubicBezTo>
                <a:cubicBezTo>
                  <a:pt x="26730" y="7432"/>
                  <a:pt x="26656" y="7395"/>
                  <a:pt x="26767" y="7690"/>
                </a:cubicBezTo>
                <a:lnTo>
                  <a:pt x="26952" y="7579"/>
                </a:lnTo>
                <a:cubicBezTo>
                  <a:pt x="26952" y="7616"/>
                  <a:pt x="26915" y="7690"/>
                  <a:pt x="26767" y="7727"/>
                </a:cubicBezTo>
                <a:cubicBezTo>
                  <a:pt x="26767" y="7801"/>
                  <a:pt x="26915" y="7764"/>
                  <a:pt x="26952" y="7875"/>
                </a:cubicBezTo>
                <a:lnTo>
                  <a:pt x="27026" y="8134"/>
                </a:lnTo>
                <a:cubicBezTo>
                  <a:pt x="27026" y="8171"/>
                  <a:pt x="27137" y="8171"/>
                  <a:pt x="27174" y="8171"/>
                </a:cubicBezTo>
                <a:cubicBezTo>
                  <a:pt x="27026" y="8319"/>
                  <a:pt x="27174" y="8726"/>
                  <a:pt x="27359" y="8689"/>
                </a:cubicBezTo>
                <a:cubicBezTo>
                  <a:pt x="27359" y="8799"/>
                  <a:pt x="27285" y="8836"/>
                  <a:pt x="27322" y="8984"/>
                </a:cubicBezTo>
                <a:lnTo>
                  <a:pt x="27396" y="8910"/>
                </a:lnTo>
                <a:lnTo>
                  <a:pt x="27396" y="9021"/>
                </a:lnTo>
                <a:lnTo>
                  <a:pt x="27396" y="9058"/>
                </a:lnTo>
                <a:lnTo>
                  <a:pt x="27396" y="9095"/>
                </a:lnTo>
                <a:lnTo>
                  <a:pt x="27396" y="9206"/>
                </a:lnTo>
                <a:cubicBezTo>
                  <a:pt x="27396" y="9243"/>
                  <a:pt x="27470" y="9280"/>
                  <a:pt x="27544" y="9428"/>
                </a:cubicBezTo>
                <a:cubicBezTo>
                  <a:pt x="27655" y="9650"/>
                  <a:pt x="27692" y="9946"/>
                  <a:pt x="27729" y="10204"/>
                </a:cubicBezTo>
                <a:cubicBezTo>
                  <a:pt x="27840" y="10278"/>
                  <a:pt x="27655" y="10537"/>
                  <a:pt x="27913" y="10463"/>
                </a:cubicBezTo>
                <a:cubicBezTo>
                  <a:pt x="28024" y="10907"/>
                  <a:pt x="28024" y="11424"/>
                  <a:pt x="28209" y="11609"/>
                </a:cubicBezTo>
                <a:lnTo>
                  <a:pt x="28209" y="11646"/>
                </a:lnTo>
                <a:cubicBezTo>
                  <a:pt x="28283" y="11794"/>
                  <a:pt x="28098" y="12053"/>
                  <a:pt x="28320" y="12127"/>
                </a:cubicBezTo>
                <a:lnTo>
                  <a:pt x="28320" y="12164"/>
                </a:lnTo>
                <a:cubicBezTo>
                  <a:pt x="28431" y="12349"/>
                  <a:pt x="28135" y="12349"/>
                  <a:pt x="28246" y="12534"/>
                </a:cubicBezTo>
                <a:cubicBezTo>
                  <a:pt x="28394" y="12681"/>
                  <a:pt x="28246" y="12940"/>
                  <a:pt x="28431" y="13088"/>
                </a:cubicBezTo>
                <a:lnTo>
                  <a:pt x="28431" y="13125"/>
                </a:lnTo>
                <a:cubicBezTo>
                  <a:pt x="28209" y="13236"/>
                  <a:pt x="28394" y="13310"/>
                  <a:pt x="28394" y="13458"/>
                </a:cubicBezTo>
                <a:cubicBezTo>
                  <a:pt x="28394" y="13606"/>
                  <a:pt x="28320" y="13791"/>
                  <a:pt x="28320" y="13901"/>
                </a:cubicBezTo>
                <a:cubicBezTo>
                  <a:pt x="28246" y="14086"/>
                  <a:pt x="28320" y="14234"/>
                  <a:pt x="28394" y="14382"/>
                </a:cubicBezTo>
                <a:lnTo>
                  <a:pt x="28394" y="14419"/>
                </a:lnTo>
                <a:cubicBezTo>
                  <a:pt x="28283" y="15454"/>
                  <a:pt x="28209" y="16083"/>
                  <a:pt x="27913" y="16859"/>
                </a:cubicBezTo>
                <a:cubicBezTo>
                  <a:pt x="27766" y="17044"/>
                  <a:pt x="27950" y="17192"/>
                  <a:pt x="27840" y="17340"/>
                </a:cubicBezTo>
                <a:cubicBezTo>
                  <a:pt x="27692" y="17414"/>
                  <a:pt x="27840" y="17672"/>
                  <a:pt x="27581" y="17894"/>
                </a:cubicBezTo>
                <a:lnTo>
                  <a:pt x="27359" y="18301"/>
                </a:lnTo>
                <a:lnTo>
                  <a:pt x="27322" y="18338"/>
                </a:lnTo>
                <a:cubicBezTo>
                  <a:pt x="27285" y="18412"/>
                  <a:pt x="27359" y="18449"/>
                  <a:pt x="27359" y="18486"/>
                </a:cubicBezTo>
                <a:cubicBezTo>
                  <a:pt x="27359" y="18671"/>
                  <a:pt x="26989" y="18856"/>
                  <a:pt x="27211" y="19003"/>
                </a:cubicBezTo>
                <a:cubicBezTo>
                  <a:pt x="26989" y="19077"/>
                  <a:pt x="27026" y="19225"/>
                  <a:pt x="26989" y="19410"/>
                </a:cubicBezTo>
                <a:cubicBezTo>
                  <a:pt x="26915" y="19743"/>
                  <a:pt x="26435" y="20002"/>
                  <a:pt x="26546" y="20334"/>
                </a:cubicBezTo>
                <a:cubicBezTo>
                  <a:pt x="26435" y="20556"/>
                  <a:pt x="26065" y="20815"/>
                  <a:pt x="26176" y="21037"/>
                </a:cubicBezTo>
                <a:cubicBezTo>
                  <a:pt x="25917" y="21185"/>
                  <a:pt x="25510" y="21370"/>
                  <a:pt x="25621" y="21628"/>
                </a:cubicBezTo>
                <a:cubicBezTo>
                  <a:pt x="25363" y="21850"/>
                  <a:pt x="25473" y="22368"/>
                  <a:pt x="25289" y="22590"/>
                </a:cubicBezTo>
                <a:lnTo>
                  <a:pt x="25252" y="22664"/>
                </a:lnTo>
                <a:cubicBezTo>
                  <a:pt x="24956" y="22590"/>
                  <a:pt x="25141" y="22848"/>
                  <a:pt x="24882" y="22885"/>
                </a:cubicBezTo>
                <a:cubicBezTo>
                  <a:pt x="24734" y="23107"/>
                  <a:pt x="24327" y="23255"/>
                  <a:pt x="24401" y="235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766" name="Google Shape;2766;p81"/>
          <p:cNvSpPr txBox="1"/>
          <p:nvPr/>
        </p:nvSpPr>
        <p:spPr>
          <a:xfrm flipH="1">
            <a:off x="1026283" y="2375220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Comic Sans MS" panose="030F0702030302020204" pitchFamily="66" charset="0"/>
                <a:ea typeface="Gaegu"/>
                <a:cs typeface="Gaegu"/>
                <a:sym typeface="Gaegu"/>
              </a:rPr>
              <a:t>01</a:t>
            </a:r>
            <a:endParaRPr sz="2400" b="1" dirty="0">
              <a:solidFill>
                <a:schemeClr val="accent1"/>
              </a:solidFill>
              <a:latin typeface="Comic Sans MS" panose="030F0702030302020204" pitchFamily="66" charset="0"/>
              <a:ea typeface="Gaegu"/>
              <a:cs typeface="Gaegu"/>
              <a:sym typeface="Gaegu"/>
            </a:endParaRPr>
          </a:p>
        </p:txBody>
      </p:sp>
      <p:sp>
        <p:nvSpPr>
          <p:cNvPr id="2767" name="Google Shape;2767;p81"/>
          <p:cNvSpPr txBox="1"/>
          <p:nvPr/>
        </p:nvSpPr>
        <p:spPr>
          <a:xfrm flipH="1">
            <a:off x="2585285" y="2375220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Comic Sans MS" panose="030F0702030302020204" pitchFamily="66" charset="0"/>
                <a:ea typeface="Gaegu"/>
                <a:cs typeface="Gaegu"/>
                <a:sym typeface="Gaegu"/>
              </a:rPr>
              <a:t>02</a:t>
            </a:r>
            <a:endParaRPr sz="2400" b="1">
              <a:solidFill>
                <a:schemeClr val="accent3"/>
              </a:solidFill>
              <a:latin typeface="Comic Sans MS" panose="030F0702030302020204" pitchFamily="66" charset="0"/>
              <a:ea typeface="Gaegu"/>
              <a:cs typeface="Gaegu"/>
              <a:sym typeface="Gaegu"/>
            </a:endParaRPr>
          </a:p>
        </p:txBody>
      </p:sp>
      <p:sp>
        <p:nvSpPr>
          <p:cNvPr id="2768" name="Google Shape;2768;p81"/>
          <p:cNvSpPr txBox="1"/>
          <p:nvPr/>
        </p:nvSpPr>
        <p:spPr>
          <a:xfrm flipH="1">
            <a:off x="4144200" y="2375220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Comic Sans MS" panose="030F0702030302020204" pitchFamily="66" charset="0"/>
                <a:ea typeface="Gaegu"/>
                <a:cs typeface="Gaegu"/>
                <a:sym typeface="Gaegu"/>
              </a:rPr>
              <a:t>03</a:t>
            </a:r>
            <a:endParaRPr sz="2400" b="1" dirty="0">
              <a:solidFill>
                <a:schemeClr val="accent4"/>
              </a:solidFill>
              <a:latin typeface="Comic Sans MS" panose="030F0702030302020204" pitchFamily="66" charset="0"/>
              <a:ea typeface="Gaegu"/>
              <a:cs typeface="Gaegu"/>
              <a:sym typeface="Gaegu"/>
            </a:endParaRPr>
          </a:p>
        </p:txBody>
      </p:sp>
      <p:sp>
        <p:nvSpPr>
          <p:cNvPr id="2769" name="Google Shape;2769;p81"/>
          <p:cNvSpPr txBox="1"/>
          <p:nvPr/>
        </p:nvSpPr>
        <p:spPr>
          <a:xfrm flipH="1">
            <a:off x="5703241" y="2375220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2"/>
                </a:solidFill>
                <a:latin typeface="Comic Sans MS" panose="030F0702030302020204" pitchFamily="66" charset="0"/>
                <a:ea typeface="Gaegu"/>
                <a:cs typeface="Gaegu"/>
                <a:sym typeface="Gaegu"/>
              </a:rPr>
              <a:t>04</a:t>
            </a:r>
            <a:endParaRPr sz="2400" b="1" dirty="0">
              <a:solidFill>
                <a:schemeClr val="accent2"/>
              </a:solidFill>
              <a:latin typeface="Comic Sans MS" panose="030F0702030302020204" pitchFamily="66" charset="0"/>
              <a:ea typeface="Gaegu"/>
              <a:cs typeface="Gaegu"/>
              <a:sym typeface="Gaegu"/>
            </a:endParaRPr>
          </a:p>
        </p:txBody>
      </p:sp>
      <p:sp>
        <p:nvSpPr>
          <p:cNvPr id="2770" name="Google Shape;2770;p81"/>
          <p:cNvSpPr txBox="1"/>
          <p:nvPr/>
        </p:nvSpPr>
        <p:spPr>
          <a:xfrm flipH="1">
            <a:off x="7262282" y="2375220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Comic Sans MS" panose="030F0702030302020204" pitchFamily="66" charset="0"/>
                <a:ea typeface="Gaegu"/>
                <a:cs typeface="Gaegu"/>
                <a:sym typeface="Gaegu"/>
              </a:rPr>
              <a:t>05</a:t>
            </a:r>
            <a:endParaRPr sz="2400" b="1" dirty="0">
              <a:solidFill>
                <a:schemeClr val="accent5"/>
              </a:solidFill>
              <a:latin typeface="Comic Sans MS" panose="030F0702030302020204" pitchFamily="66" charset="0"/>
              <a:ea typeface="Gaegu"/>
              <a:cs typeface="Gaegu"/>
              <a:sym typeface="Gaegu"/>
            </a:endParaRPr>
          </a:p>
        </p:txBody>
      </p:sp>
      <p:sp>
        <p:nvSpPr>
          <p:cNvPr id="2781" name="Google Shape;2781;p81"/>
          <p:cNvSpPr/>
          <p:nvPr/>
        </p:nvSpPr>
        <p:spPr>
          <a:xfrm>
            <a:off x="5655058" y="2136902"/>
            <a:ext cx="951946" cy="969247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782" name="Google Shape;2782;p81"/>
          <p:cNvSpPr/>
          <p:nvPr/>
        </p:nvSpPr>
        <p:spPr>
          <a:xfrm>
            <a:off x="7208460" y="2147127"/>
            <a:ext cx="951912" cy="948771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783" name="Google Shape;2783;p81"/>
          <p:cNvSpPr/>
          <p:nvPr/>
        </p:nvSpPr>
        <p:spPr>
          <a:xfrm>
            <a:off x="6952125" y="1017726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784" name="Google Shape;2784;p81"/>
          <p:cNvSpPr/>
          <p:nvPr/>
        </p:nvSpPr>
        <p:spPr>
          <a:xfrm rot="899982">
            <a:off x="5394732" y="323431"/>
            <a:ext cx="1419002" cy="730856"/>
          </a:xfrm>
          <a:custGeom>
            <a:avLst/>
            <a:gdLst/>
            <a:ahLst/>
            <a:cxnLst/>
            <a:rect l="l" t="t" r="r" b="b"/>
            <a:pathLst>
              <a:path w="50001" h="25753" extrusionOk="0">
                <a:moveTo>
                  <a:pt x="631" y="16486"/>
                </a:moveTo>
                <a:cubicBezTo>
                  <a:pt x="390" y="16253"/>
                  <a:pt x="1" y="16525"/>
                  <a:pt x="145" y="16838"/>
                </a:cubicBezTo>
                <a:cubicBezTo>
                  <a:pt x="160" y="16871"/>
                  <a:pt x="183" y="16901"/>
                  <a:pt x="208" y="16926"/>
                </a:cubicBezTo>
                <a:lnTo>
                  <a:pt x="380" y="17089"/>
                </a:lnTo>
                <a:lnTo>
                  <a:pt x="552" y="17251"/>
                </a:lnTo>
                <a:lnTo>
                  <a:pt x="657" y="17347"/>
                </a:lnTo>
                <a:cubicBezTo>
                  <a:pt x="912" y="17584"/>
                  <a:pt x="1300" y="17278"/>
                  <a:pt x="1130" y="16972"/>
                </a:cubicBezTo>
                <a:cubicBezTo>
                  <a:pt x="1113" y="16945"/>
                  <a:pt x="1095" y="16922"/>
                  <a:pt x="1071" y="16901"/>
                </a:cubicBezTo>
                <a:lnTo>
                  <a:pt x="967" y="16804"/>
                </a:lnTo>
                <a:lnTo>
                  <a:pt x="799" y="16645"/>
                </a:lnTo>
                <a:lnTo>
                  <a:pt x="631" y="16486"/>
                </a:lnTo>
                <a:close/>
                <a:moveTo>
                  <a:pt x="49749" y="4226"/>
                </a:moveTo>
                <a:cubicBezTo>
                  <a:pt x="50000" y="4006"/>
                  <a:pt x="49768" y="3595"/>
                  <a:pt x="49445" y="3706"/>
                </a:cubicBezTo>
                <a:cubicBezTo>
                  <a:pt x="49409" y="3721"/>
                  <a:pt x="49378" y="3739"/>
                  <a:pt x="49349" y="3763"/>
                </a:cubicBezTo>
                <a:cubicBezTo>
                  <a:pt x="49219" y="3876"/>
                  <a:pt x="49087" y="3985"/>
                  <a:pt x="48950" y="4094"/>
                </a:cubicBezTo>
                <a:cubicBezTo>
                  <a:pt x="48697" y="4297"/>
                  <a:pt x="48892" y="4706"/>
                  <a:pt x="49212" y="4630"/>
                </a:cubicBezTo>
                <a:cubicBezTo>
                  <a:pt x="49254" y="4618"/>
                  <a:pt x="49294" y="4599"/>
                  <a:pt x="49328" y="4574"/>
                </a:cubicBezTo>
                <a:cubicBezTo>
                  <a:pt x="49470" y="4460"/>
                  <a:pt x="49611" y="4343"/>
                  <a:pt x="49747" y="4226"/>
                </a:cubicBezTo>
                <a:close/>
                <a:moveTo>
                  <a:pt x="47787" y="5634"/>
                </a:moveTo>
                <a:cubicBezTo>
                  <a:pt x="48072" y="5460"/>
                  <a:pt x="47917" y="5024"/>
                  <a:pt x="47588" y="5068"/>
                </a:cubicBezTo>
                <a:cubicBezTo>
                  <a:pt x="47548" y="5074"/>
                  <a:pt x="47511" y="5087"/>
                  <a:pt x="47475" y="5108"/>
                </a:cubicBezTo>
                <a:cubicBezTo>
                  <a:pt x="47305" y="5211"/>
                  <a:pt x="47129" y="5307"/>
                  <a:pt x="46955" y="5401"/>
                </a:cubicBezTo>
                <a:cubicBezTo>
                  <a:pt x="46668" y="5556"/>
                  <a:pt x="46790" y="5999"/>
                  <a:pt x="47123" y="5976"/>
                </a:cubicBezTo>
                <a:cubicBezTo>
                  <a:pt x="47165" y="5974"/>
                  <a:pt x="47207" y="5961"/>
                  <a:pt x="47244" y="5940"/>
                </a:cubicBezTo>
                <a:cubicBezTo>
                  <a:pt x="47427" y="5841"/>
                  <a:pt x="47609" y="5739"/>
                  <a:pt x="47787" y="5634"/>
                </a:cubicBezTo>
                <a:close/>
                <a:moveTo>
                  <a:pt x="45547" y="6724"/>
                </a:moveTo>
                <a:cubicBezTo>
                  <a:pt x="45857" y="6600"/>
                  <a:pt x="45775" y="6143"/>
                  <a:pt x="45442" y="6133"/>
                </a:cubicBezTo>
                <a:cubicBezTo>
                  <a:pt x="45402" y="6133"/>
                  <a:pt x="45363" y="6139"/>
                  <a:pt x="45325" y="6154"/>
                </a:cubicBezTo>
                <a:cubicBezTo>
                  <a:pt x="45138" y="6227"/>
                  <a:pt x="44952" y="6294"/>
                  <a:pt x="44763" y="6359"/>
                </a:cubicBezTo>
                <a:cubicBezTo>
                  <a:pt x="44510" y="6443"/>
                  <a:pt x="44482" y="6801"/>
                  <a:pt x="44725" y="6923"/>
                </a:cubicBezTo>
                <a:cubicBezTo>
                  <a:pt x="44799" y="6958"/>
                  <a:pt x="44883" y="6965"/>
                  <a:pt x="44960" y="6938"/>
                </a:cubicBezTo>
                <a:cubicBezTo>
                  <a:pt x="45157" y="6870"/>
                  <a:pt x="45352" y="6799"/>
                  <a:pt x="45547" y="6724"/>
                </a:cubicBezTo>
                <a:close/>
                <a:moveTo>
                  <a:pt x="43164" y="7443"/>
                </a:moveTo>
                <a:cubicBezTo>
                  <a:pt x="43483" y="7373"/>
                  <a:pt x="43487" y="6910"/>
                  <a:pt x="43152" y="6843"/>
                </a:cubicBezTo>
                <a:cubicBezTo>
                  <a:pt x="43112" y="6837"/>
                  <a:pt x="43072" y="6837"/>
                  <a:pt x="43034" y="6845"/>
                </a:cubicBezTo>
                <a:cubicBezTo>
                  <a:pt x="42839" y="6889"/>
                  <a:pt x="42642" y="6927"/>
                  <a:pt x="42447" y="6961"/>
                </a:cubicBezTo>
                <a:cubicBezTo>
                  <a:pt x="42280" y="6990"/>
                  <a:pt x="42169" y="7149"/>
                  <a:pt x="42198" y="7315"/>
                </a:cubicBezTo>
                <a:cubicBezTo>
                  <a:pt x="42227" y="7482"/>
                  <a:pt x="42385" y="7594"/>
                  <a:pt x="42552" y="7564"/>
                </a:cubicBezTo>
                <a:cubicBezTo>
                  <a:pt x="42758" y="7529"/>
                  <a:pt x="42961" y="7489"/>
                  <a:pt x="43164" y="7443"/>
                </a:cubicBezTo>
                <a:close/>
                <a:moveTo>
                  <a:pt x="40693" y="7772"/>
                </a:moveTo>
                <a:cubicBezTo>
                  <a:pt x="40985" y="7763"/>
                  <a:pt x="41098" y="7371"/>
                  <a:pt x="40842" y="7208"/>
                </a:cubicBezTo>
                <a:cubicBezTo>
                  <a:pt x="40790" y="7174"/>
                  <a:pt x="40729" y="7158"/>
                  <a:pt x="40666" y="7162"/>
                </a:cubicBezTo>
                <a:cubicBezTo>
                  <a:pt x="40467" y="7170"/>
                  <a:pt x="40270" y="7174"/>
                  <a:pt x="40071" y="7174"/>
                </a:cubicBezTo>
                <a:cubicBezTo>
                  <a:pt x="39729" y="7174"/>
                  <a:pt x="39639" y="7654"/>
                  <a:pt x="39977" y="7772"/>
                </a:cubicBezTo>
                <a:cubicBezTo>
                  <a:pt x="40006" y="7780"/>
                  <a:pt x="40035" y="7784"/>
                  <a:pt x="40067" y="7784"/>
                </a:cubicBezTo>
                <a:cubicBezTo>
                  <a:pt x="40276" y="7784"/>
                  <a:pt x="40484" y="7780"/>
                  <a:pt x="40693" y="7772"/>
                </a:cubicBezTo>
                <a:close/>
                <a:moveTo>
                  <a:pt x="38189" y="7619"/>
                </a:moveTo>
                <a:cubicBezTo>
                  <a:pt x="38518" y="7682"/>
                  <a:pt x="38696" y="7239"/>
                  <a:pt x="38401" y="7055"/>
                </a:cubicBezTo>
                <a:cubicBezTo>
                  <a:pt x="38369" y="7038"/>
                  <a:pt x="38338" y="7026"/>
                  <a:pt x="38302" y="7019"/>
                </a:cubicBezTo>
                <a:cubicBezTo>
                  <a:pt x="38111" y="6984"/>
                  <a:pt x="37919" y="6940"/>
                  <a:pt x="37730" y="6891"/>
                </a:cubicBezTo>
                <a:cubicBezTo>
                  <a:pt x="37384" y="6801"/>
                  <a:pt x="37191" y="7269"/>
                  <a:pt x="37497" y="7449"/>
                </a:cubicBezTo>
                <a:cubicBezTo>
                  <a:pt x="37520" y="7461"/>
                  <a:pt x="37543" y="7472"/>
                  <a:pt x="37569" y="7480"/>
                </a:cubicBezTo>
                <a:cubicBezTo>
                  <a:pt x="37772" y="7535"/>
                  <a:pt x="37981" y="7581"/>
                  <a:pt x="38189" y="7619"/>
                </a:cubicBezTo>
                <a:close/>
                <a:moveTo>
                  <a:pt x="35806" y="6673"/>
                </a:moveTo>
                <a:cubicBezTo>
                  <a:pt x="35942" y="6768"/>
                  <a:pt x="36129" y="6741"/>
                  <a:pt x="36227" y="6609"/>
                </a:cubicBezTo>
                <a:cubicBezTo>
                  <a:pt x="36328" y="6476"/>
                  <a:pt x="36305" y="6290"/>
                  <a:pt x="36177" y="6185"/>
                </a:cubicBezTo>
                <a:cubicBezTo>
                  <a:pt x="36028" y="6078"/>
                  <a:pt x="35892" y="5955"/>
                  <a:pt x="35768" y="5818"/>
                </a:cubicBezTo>
                <a:cubicBezTo>
                  <a:pt x="35657" y="5691"/>
                  <a:pt x="35462" y="5676"/>
                  <a:pt x="35337" y="5789"/>
                </a:cubicBezTo>
                <a:cubicBezTo>
                  <a:pt x="35209" y="5900"/>
                  <a:pt x="35196" y="6095"/>
                  <a:pt x="35309" y="6223"/>
                </a:cubicBezTo>
                <a:cubicBezTo>
                  <a:pt x="35460" y="6388"/>
                  <a:pt x="35628" y="6539"/>
                  <a:pt x="35808" y="6673"/>
                </a:cubicBezTo>
                <a:close/>
                <a:moveTo>
                  <a:pt x="34658" y="4312"/>
                </a:moveTo>
                <a:cubicBezTo>
                  <a:pt x="34641" y="4481"/>
                  <a:pt x="34769" y="4632"/>
                  <a:pt x="34938" y="4645"/>
                </a:cubicBezTo>
                <a:cubicBezTo>
                  <a:pt x="35110" y="4657"/>
                  <a:pt x="35257" y="4527"/>
                  <a:pt x="35267" y="4358"/>
                </a:cubicBezTo>
                <a:cubicBezTo>
                  <a:pt x="35278" y="4175"/>
                  <a:pt x="35311" y="3995"/>
                  <a:pt x="35362" y="3819"/>
                </a:cubicBezTo>
                <a:cubicBezTo>
                  <a:pt x="35406" y="3658"/>
                  <a:pt x="35314" y="3492"/>
                  <a:pt x="35152" y="3444"/>
                </a:cubicBezTo>
                <a:cubicBezTo>
                  <a:pt x="34993" y="3398"/>
                  <a:pt x="34823" y="3488"/>
                  <a:pt x="34775" y="3647"/>
                </a:cubicBezTo>
                <a:cubicBezTo>
                  <a:pt x="34762" y="3693"/>
                  <a:pt x="34748" y="3742"/>
                  <a:pt x="34737" y="3790"/>
                </a:cubicBezTo>
                <a:lnTo>
                  <a:pt x="34710" y="3918"/>
                </a:lnTo>
                <a:lnTo>
                  <a:pt x="34699" y="3980"/>
                </a:lnTo>
                <a:lnTo>
                  <a:pt x="34679" y="4106"/>
                </a:lnTo>
                <a:lnTo>
                  <a:pt x="34670" y="4169"/>
                </a:lnTo>
                <a:cubicBezTo>
                  <a:pt x="34666" y="4215"/>
                  <a:pt x="34662" y="4263"/>
                  <a:pt x="34658" y="4312"/>
                </a:cubicBezTo>
                <a:close/>
                <a:moveTo>
                  <a:pt x="35649" y="1927"/>
                </a:moveTo>
                <a:cubicBezTo>
                  <a:pt x="35460" y="2184"/>
                  <a:pt x="35743" y="2530"/>
                  <a:pt x="36045" y="2373"/>
                </a:cubicBezTo>
                <a:cubicBezTo>
                  <a:pt x="36083" y="2352"/>
                  <a:pt x="36116" y="2323"/>
                  <a:pt x="36141" y="2287"/>
                </a:cubicBezTo>
                <a:cubicBezTo>
                  <a:pt x="36257" y="2128"/>
                  <a:pt x="36376" y="1971"/>
                  <a:pt x="36502" y="1820"/>
                </a:cubicBezTo>
                <a:cubicBezTo>
                  <a:pt x="36611" y="1690"/>
                  <a:pt x="36594" y="1497"/>
                  <a:pt x="36464" y="1390"/>
                </a:cubicBezTo>
                <a:cubicBezTo>
                  <a:pt x="36334" y="1281"/>
                  <a:pt x="36143" y="1298"/>
                  <a:pt x="36034" y="1428"/>
                </a:cubicBezTo>
                <a:cubicBezTo>
                  <a:pt x="35898" y="1589"/>
                  <a:pt x="35772" y="1755"/>
                  <a:pt x="35649" y="1925"/>
                </a:cubicBezTo>
                <a:close/>
                <a:moveTo>
                  <a:pt x="37550" y="189"/>
                </a:moveTo>
                <a:cubicBezTo>
                  <a:pt x="37244" y="321"/>
                  <a:pt x="37340" y="787"/>
                  <a:pt x="37686" y="774"/>
                </a:cubicBezTo>
                <a:cubicBezTo>
                  <a:pt x="37722" y="772"/>
                  <a:pt x="37757" y="764"/>
                  <a:pt x="37791" y="751"/>
                </a:cubicBezTo>
                <a:cubicBezTo>
                  <a:pt x="37946" y="682"/>
                  <a:pt x="38111" y="638"/>
                  <a:pt x="38279" y="623"/>
                </a:cubicBezTo>
                <a:cubicBezTo>
                  <a:pt x="38449" y="611"/>
                  <a:pt x="38577" y="466"/>
                  <a:pt x="38564" y="298"/>
                </a:cubicBezTo>
                <a:cubicBezTo>
                  <a:pt x="38554" y="129"/>
                  <a:pt x="38409" y="1"/>
                  <a:pt x="38239" y="13"/>
                </a:cubicBezTo>
                <a:cubicBezTo>
                  <a:pt x="38002" y="32"/>
                  <a:pt x="37768" y="91"/>
                  <a:pt x="37550" y="189"/>
                </a:cubicBezTo>
                <a:close/>
                <a:moveTo>
                  <a:pt x="40081" y="873"/>
                </a:moveTo>
                <a:cubicBezTo>
                  <a:pt x="39968" y="749"/>
                  <a:pt x="39773" y="738"/>
                  <a:pt x="39650" y="852"/>
                </a:cubicBezTo>
                <a:cubicBezTo>
                  <a:pt x="39524" y="965"/>
                  <a:pt x="39515" y="1158"/>
                  <a:pt x="39629" y="1283"/>
                </a:cubicBezTo>
                <a:cubicBezTo>
                  <a:pt x="39754" y="1424"/>
                  <a:pt x="39872" y="1572"/>
                  <a:pt x="39981" y="1730"/>
                </a:cubicBezTo>
                <a:cubicBezTo>
                  <a:pt x="40077" y="1864"/>
                  <a:pt x="40264" y="1897"/>
                  <a:pt x="40400" y="1803"/>
                </a:cubicBezTo>
                <a:cubicBezTo>
                  <a:pt x="40536" y="1711"/>
                  <a:pt x="40574" y="1524"/>
                  <a:pt x="40486" y="1386"/>
                </a:cubicBezTo>
                <a:cubicBezTo>
                  <a:pt x="40362" y="1206"/>
                  <a:pt x="40228" y="1034"/>
                  <a:pt x="40081" y="873"/>
                </a:cubicBezTo>
                <a:close/>
                <a:moveTo>
                  <a:pt x="41349" y="3077"/>
                </a:moveTo>
                <a:cubicBezTo>
                  <a:pt x="41286" y="2922"/>
                  <a:pt x="41110" y="2847"/>
                  <a:pt x="40955" y="2905"/>
                </a:cubicBezTo>
                <a:cubicBezTo>
                  <a:pt x="40800" y="2966"/>
                  <a:pt x="40720" y="3140"/>
                  <a:pt x="40777" y="3297"/>
                </a:cubicBezTo>
                <a:cubicBezTo>
                  <a:pt x="40850" y="3482"/>
                  <a:pt x="40915" y="3668"/>
                  <a:pt x="40980" y="3857"/>
                </a:cubicBezTo>
                <a:cubicBezTo>
                  <a:pt x="41077" y="4154"/>
                  <a:pt x="41517" y="4131"/>
                  <a:pt x="41571" y="3804"/>
                </a:cubicBezTo>
                <a:cubicBezTo>
                  <a:pt x="41580" y="3758"/>
                  <a:pt x="41573" y="3710"/>
                  <a:pt x="41559" y="3666"/>
                </a:cubicBezTo>
                <a:cubicBezTo>
                  <a:pt x="41494" y="3469"/>
                  <a:pt x="41425" y="3274"/>
                  <a:pt x="41349" y="3077"/>
                </a:cubicBezTo>
                <a:close/>
                <a:moveTo>
                  <a:pt x="42028" y="5479"/>
                </a:moveTo>
                <a:cubicBezTo>
                  <a:pt x="41997" y="5313"/>
                  <a:pt x="41838" y="5204"/>
                  <a:pt x="41672" y="5234"/>
                </a:cubicBezTo>
                <a:cubicBezTo>
                  <a:pt x="41506" y="5265"/>
                  <a:pt x="41397" y="5424"/>
                  <a:pt x="41429" y="5590"/>
                </a:cubicBezTo>
                <a:cubicBezTo>
                  <a:pt x="41458" y="5758"/>
                  <a:pt x="41485" y="5927"/>
                  <a:pt x="41515" y="6095"/>
                </a:cubicBezTo>
                <a:lnTo>
                  <a:pt x="41527" y="6181"/>
                </a:lnTo>
                <a:cubicBezTo>
                  <a:pt x="41582" y="6531"/>
                  <a:pt x="42087" y="6529"/>
                  <a:pt x="42133" y="6171"/>
                </a:cubicBezTo>
                <a:cubicBezTo>
                  <a:pt x="42135" y="6143"/>
                  <a:pt x="42135" y="6118"/>
                  <a:pt x="42133" y="6093"/>
                </a:cubicBezTo>
                <a:lnTo>
                  <a:pt x="42118" y="6001"/>
                </a:lnTo>
                <a:cubicBezTo>
                  <a:pt x="42091" y="5827"/>
                  <a:pt x="42062" y="5653"/>
                  <a:pt x="42030" y="5479"/>
                </a:cubicBezTo>
                <a:close/>
                <a:moveTo>
                  <a:pt x="42343" y="7937"/>
                </a:moveTo>
                <a:lnTo>
                  <a:pt x="42355" y="8096"/>
                </a:lnTo>
                <a:lnTo>
                  <a:pt x="42370" y="8350"/>
                </a:lnTo>
                <a:lnTo>
                  <a:pt x="42380" y="8553"/>
                </a:lnTo>
                <a:cubicBezTo>
                  <a:pt x="42382" y="8589"/>
                  <a:pt x="42378" y="8627"/>
                  <a:pt x="42366" y="8660"/>
                </a:cubicBezTo>
                <a:cubicBezTo>
                  <a:pt x="42255" y="8983"/>
                  <a:pt x="41789" y="8920"/>
                  <a:pt x="41770" y="8581"/>
                </a:cubicBezTo>
                <a:lnTo>
                  <a:pt x="41760" y="8384"/>
                </a:lnTo>
                <a:lnTo>
                  <a:pt x="41745" y="8136"/>
                </a:lnTo>
                <a:lnTo>
                  <a:pt x="41733" y="7977"/>
                </a:lnTo>
                <a:cubicBezTo>
                  <a:pt x="41718" y="7807"/>
                  <a:pt x="41846" y="7656"/>
                  <a:pt x="42018" y="7646"/>
                </a:cubicBezTo>
                <a:cubicBezTo>
                  <a:pt x="42188" y="7633"/>
                  <a:pt x="42334" y="7765"/>
                  <a:pt x="42343" y="7937"/>
                </a:cubicBezTo>
                <a:close/>
                <a:moveTo>
                  <a:pt x="42382" y="10414"/>
                </a:moveTo>
                <a:cubicBezTo>
                  <a:pt x="42389" y="10303"/>
                  <a:pt x="42334" y="10198"/>
                  <a:pt x="42240" y="10140"/>
                </a:cubicBezTo>
                <a:cubicBezTo>
                  <a:pt x="42041" y="10018"/>
                  <a:pt x="41785" y="10152"/>
                  <a:pt x="41773" y="10383"/>
                </a:cubicBezTo>
                <a:lnTo>
                  <a:pt x="41766" y="10515"/>
                </a:lnTo>
                <a:lnTo>
                  <a:pt x="41754" y="10741"/>
                </a:lnTo>
                <a:lnTo>
                  <a:pt x="41737" y="10980"/>
                </a:lnTo>
                <a:cubicBezTo>
                  <a:pt x="41705" y="11307"/>
                  <a:pt x="42154" y="11454"/>
                  <a:pt x="42317" y="11137"/>
                </a:cubicBezTo>
                <a:cubicBezTo>
                  <a:pt x="42332" y="11106"/>
                  <a:pt x="42343" y="11070"/>
                  <a:pt x="42345" y="11035"/>
                </a:cubicBezTo>
                <a:lnTo>
                  <a:pt x="42364" y="10779"/>
                </a:lnTo>
                <a:lnTo>
                  <a:pt x="42378" y="10546"/>
                </a:lnTo>
                <a:lnTo>
                  <a:pt x="42382" y="10414"/>
                </a:lnTo>
                <a:close/>
                <a:moveTo>
                  <a:pt x="42099" y="12883"/>
                </a:moveTo>
                <a:cubicBezTo>
                  <a:pt x="42167" y="12529"/>
                  <a:pt x="41670" y="12368"/>
                  <a:pt x="41519" y="12705"/>
                </a:cubicBezTo>
                <a:cubicBezTo>
                  <a:pt x="41511" y="12726"/>
                  <a:pt x="41504" y="12745"/>
                  <a:pt x="41500" y="12766"/>
                </a:cubicBezTo>
                <a:lnTo>
                  <a:pt x="41473" y="12908"/>
                </a:lnTo>
                <a:lnTo>
                  <a:pt x="41431" y="13116"/>
                </a:lnTo>
                <a:lnTo>
                  <a:pt x="41379" y="13350"/>
                </a:lnTo>
                <a:cubicBezTo>
                  <a:pt x="41303" y="13638"/>
                  <a:pt x="41657" y="13851"/>
                  <a:pt x="41877" y="13652"/>
                </a:cubicBezTo>
                <a:cubicBezTo>
                  <a:pt x="41923" y="13610"/>
                  <a:pt x="41957" y="13556"/>
                  <a:pt x="41972" y="13495"/>
                </a:cubicBezTo>
                <a:lnTo>
                  <a:pt x="42026" y="13244"/>
                </a:lnTo>
                <a:lnTo>
                  <a:pt x="42072" y="13028"/>
                </a:lnTo>
                <a:lnTo>
                  <a:pt x="42097" y="12883"/>
                </a:lnTo>
                <a:close/>
                <a:moveTo>
                  <a:pt x="41441" y="15285"/>
                </a:moveTo>
                <a:cubicBezTo>
                  <a:pt x="41557" y="14975"/>
                  <a:pt x="41159" y="14721"/>
                  <a:pt x="40924" y="14979"/>
                </a:cubicBezTo>
                <a:cubicBezTo>
                  <a:pt x="40901" y="15008"/>
                  <a:pt x="40882" y="15040"/>
                  <a:pt x="40869" y="15073"/>
                </a:cubicBezTo>
                <a:lnTo>
                  <a:pt x="40798" y="15262"/>
                </a:lnTo>
                <a:lnTo>
                  <a:pt x="40727" y="15446"/>
                </a:lnTo>
                <a:lnTo>
                  <a:pt x="40651" y="15626"/>
                </a:lnTo>
                <a:cubicBezTo>
                  <a:pt x="40523" y="15928"/>
                  <a:pt x="40903" y="16199"/>
                  <a:pt x="41148" y="15964"/>
                </a:cubicBezTo>
                <a:cubicBezTo>
                  <a:pt x="41175" y="15937"/>
                  <a:pt x="41198" y="15903"/>
                  <a:pt x="41213" y="15867"/>
                </a:cubicBezTo>
                <a:lnTo>
                  <a:pt x="41295" y="15670"/>
                </a:lnTo>
                <a:lnTo>
                  <a:pt x="41368" y="15480"/>
                </a:lnTo>
                <a:lnTo>
                  <a:pt x="41441" y="15283"/>
                </a:lnTo>
                <a:close/>
                <a:moveTo>
                  <a:pt x="41213" y="15870"/>
                </a:moveTo>
                <a:lnTo>
                  <a:pt x="40653" y="15626"/>
                </a:lnTo>
                <a:close/>
                <a:moveTo>
                  <a:pt x="40383" y="17546"/>
                </a:moveTo>
                <a:cubicBezTo>
                  <a:pt x="40555" y="17242"/>
                  <a:pt x="40184" y="16938"/>
                  <a:pt x="39924" y="17156"/>
                </a:cubicBezTo>
                <a:cubicBezTo>
                  <a:pt x="39897" y="17177"/>
                  <a:pt x="39876" y="17204"/>
                  <a:pt x="39859" y="17234"/>
                </a:cubicBezTo>
                <a:lnTo>
                  <a:pt x="39788" y="17353"/>
                </a:lnTo>
                <a:lnTo>
                  <a:pt x="39689" y="17515"/>
                </a:lnTo>
                <a:lnTo>
                  <a:pt x="39589" y="17676"/>
                </a:lnTo>
                <a:lnTo>
                  <a:pt x="39545" y="17743"/>
                </a:lnTo>
                <a:cubicBezTo>
                  <a:pt x="39375" y="17999"/>
                  <a:pt x="39658" y="18328"/>
                  <a:pt x="39947" y="18179"/>
                </a:cubicBezTo>
                <a:cubicBezTo>
                  <a:pt x="39991" y="18154"/>
                  <a:pt x="40029" y="18120"/>
                  <a:pt x="40056" y="18078"/>
                </a:cubicBezTo>
                <a:lnTo>
                  <a:pt x="40104" y="18005"/>
                </a:lnTo>
                <a:lnTo>
                  <a:pt x="40209" y="17835"/>
                </a:lnTo>
                <a:lnTo>
                  <a:pt x="40312" y="17666"/>
                </a:lnTo>
                <a:lnTo>
                  <a:pt x="40383" y="17546"/>
                </a:lnTo>
                <a:close/>
                <a:moveTo>
                  <a:pt x="38939" y="19577"/>
                </a:moveTo>
                <a:cubicBezTo>
                  <a:pt x="39163" y="19309"/>
                  <a:pt x="38839" y="18927"/>
                  <a:pt x="38533" y="19128"/>
                </a:cubicBezTo>
                <a:cubicBezTo>
                  <a:pt x="38510" y="19143"/>
                  <a:pt x="38491" y="19160"/>
                  <a:pt x="38474" y="19181"/>
                </a:cubicBezTo>
                <a:lnTo>
                  <a:pt x="38346" y="19327"/>
                </a:lnTo>
                <a:lnTo>
                  <a:pt x="38222" y="19468"/>
                </a:lnTo>
                <a:lnTo>
                  <a:pt x="38078" y="19625"/>
                </a:lnTo>
                <a:cubicBezTo>
                  <a:pt x="37851" y="19860"/>
                  <a:pt x="38111" y="20247"/>
                  <a:pt x="38426" y="20113"/>
                </a:cubicBezTo>
                <a:cubicBezTo>
                  <a:pt x="38461" y="20097"/>
                  <a:pt x="38493" y="20076"/>
                  <a:pt x="38520" y="20046"/>
                </a:cubicBezTo>
                <a:lnTo>
                  <a:pt x="38675" y="19879"/>
                </a:lnTo>
                <a:lnTo>
                  <a:pt x="38805" y="19734"/>
                </a:lnTo>
                <a:lnTo>
                  <a:pt x="38939" y="19579"/>
                </a:lnTo>
                <a:close/>
                <a:moveTo>
                  <a:pt x="37160" y="21325"/>
                </a:moveTo>
                <a:cubicBezTo>
                  <a:pt x="37281" y="21216"/>
                  <a:pt x="37296" y="21029"/>
                  <a:pt x="37193" y="20903"/>
                </a:cubicBezTo>
                <a:cubicBezTo>
                  <a:pt x="37089" y="20776"/>
                  <a:pt x="36902" y="20755"/>
                  <a:pt x="36772" y="20853"/>
                </a:cubicBezTo>
                <a:lnTo>
                  <a:pt x="36581" y="21008"/>
                </a:lnTo>
                <a:lnTo>
                  <a:pt x="36435" y="21126"/>
                </a:lnTo>
                <a:lnTo>
                  <a:pt x="36303" y="21226"/>
                </a:lnTo>
                <a:cubicBezTo>
                  <a:pt x="36166" y="21329"/>
                  <a:pt x="36139" y="21522"/>
                  <a:pt x="36242" y="21656"/>
                </a:cubicBezTo>
                <a:cubicBezTo>
                  <a:pt x="36345" y="21792"/>
                  <a:pt x="36537" y="21817"/>
                  <a:pt x="36672" y="21712"/>
                </a:cubicBezTo>
                <a:lnTo>
                  <a:pt x="36810" y="21608"/>
                </a:lnTo>
                <a:lnTo>
                  <a:pt x="36963" y="21486"/>
                </a:lnTo>
                <a:lnTo>
                  <a:pt x="37160" y="21327"/>
                </a:lnTo>
                <a:close/>
                <a:moveTo>
                  <a:pt x="35125" y="22758"/>
                </a:moveTo>
                <a:cubicBezTo>
                  <a:pt x="35270" y="22674"/>
                  <a:pt x="35318" y="22486"/>
                  <a:pt x="35234" y="22341"/>
                </a:cubicBezTo>
                <a:cubicBezTo>
                  <a:pt x="35148" y="22197"/>
                  <a:pt x="34961" y="22146"/>
                  <a:pt x="34817" y="22232"/>
                </a:cubicBezTo>
                <a:lnTo>
                  <a:pt x="34697" y="22303"/>
                </a:lnTo>
                <a:lnTo>
                  <a:pt x="34530" y="22400"/>
                </a:lnTo>
                <a:lnTo>
                  <a:pt x="34293" y="22530"/>
                </a:lnTo>
                <a:cubicBezTo>
                  <a:pt x="34146" y="22609"/>
                  <a:pt x="34090" y="22796"/>
                  <a:pt x="34171" y="22945"/>
                </a:cubicBezTo>
                <a:cubicBezTo>
                  <a:pt x="34251" y="23093"/>
                  <a:pt x="34435" y="23148"/>
                  <a:pt x="34584" y="23068"/>
                </a:cubicBezTo>
                <a:lnTo>
                  <a:pt x="34658" y="23029"/>
                </a:lnTo>
                <a:lnTo>
                  <a:pt x="34832" y="22930"/>
                </a:lnTo>
                <a:lnTo>
                  <a:pt x="35005" y="22829"/>
                </a:lnTo>
                <a:lnTo>
                  <a:pt x="35123" y="22758"/>
                </a:lnTo>
                <a:close/>
                <a:moveTo>
                  <a:pt x="32912" y="23881"/>
                </a:moveTo>
                <a:cubicBezTo>
                  <a:pt x="33226" y="23745"/>
                  <a:pt x="33115" y="23274"/>
                  <a:pt x="32769" y="23295"/>
                </a:cubicBezTo>
                <a:cubicBezTo>
                  <a:pt x="32736" y="23299"/>
                  <a:pt x="32704" y="23305"/>
                  <a:pt x="32675" y="23318"/>
                </a:cubicBezTo>
                <a:lnTo>
                  <a:pt x="32413" y="23429"/>
                </a:lnTo>
                <a:lnTo>
                  <a:pt x="32229" y="23502"/>
                </a:lnTo>
                <a:lnTo>
                  <a:pt x="32118" y="23546"/>
                </a:lnTo>
                <a:cubicBezTo>
                  <a:pt x="31797" y="23674"/>
                  <a:pt x="31895" y="24150"/>
                  <a:pt x="32243" y="24137"/>
                </a:cubicBezTo>
                <a:cubicBezTo>
                  <a:pt x="32275" y="24135"/>
                  <a:pt x="32306" y="24129"/>
                  <a:pt x="32338" y="24116"/>
                </a:cubicBezTo>
                <a:lnTo>
                  <a:pt x="32455" y="24070"/>
                </a:lnTo>
                <a:lnTo>
                  <a:pt x="32646" y="23993"/>
                </a:lnTo>
                <a:close/>
                <a:moveTo>
                  <a:pt x="30579" y="24716"/>
                </a:moveTo>
                <a:cubicBezTo>
                  <a:pt x="30739" y="24667"/>
                  <a:pt x="30831" y="24500"/>
                  <a:pt x="30783" y="24338"/>
                </a:cubicBezTo>
                <a:cubicBezTo>
                  <a:pt x="30736" y="24179"/>
                  <a:pt x="30569" y="24085"/>
                  <a:pt x="30410" y="24129"/>
                </a:cubicBezTo>
                <a:lnTo>
                  <a:pt x="30311" y="24158"/>
                </a:lnTo>
                <a:lnTo>
                  <a:pt x="30114" y="24215"/>
                </a:lnTo>
                <a:lnTo>
                  <a:pt x="29829" y="24292"/>
                </a:lnTo>
                <a:cubicBezTo>
                  <a:pt x="29510" y="24376"/>
                  <a:pt x="29527" y="24848"/>
                  <a:pt x="29873" y="24892"/>
                </a:cubicBezTo>
                <a:cubicBezTo>
                  <a:pt x="29909" y="24896"/>
                  <a:pt x="29946" y="24894"/>
                  <a:pt x="29982" y="24885"/>
                </a:cubicBezTo>
                <a:lnTo>
                  <a:pt x="30280" y="24804"/>
                </a:lnTo>
                <a:lnTo>
                  <a:pt x="30481" y="24745"/>
                </a:lnTo>
                <a:lnTo>
                  <a:pt x="30579" y="24718"/>
                </a:lnTo>
                <a:close/>
                <a:moveTo>
                  <a:pt x="28171" y="25292"/>
                </a:moveTo>
                <a:cubicBezTo>
                  <a:pt x="28509" y="25227"/>
                  <a:pt x="28505" y="24745"/>
                  <a:pt x="28165" y="24688"/>
                </a:cubicBezTo>
                <a:cubicBezTo>
                  <a:pt x="28131" y="24682"/>
                  <a:pt x="28098" y="24682"/>
                  <a:pt x="28064" y="24688"/>
                </a:cubicBezTo>
                <a:lnTo>
                  <a:pt x="27872" y="24724"/>
                </a:lnTo>
                <a:lnTo>
                  <a:pt x="27662" y="24760"/>
                </a:lnTo>
                <a:lnTo>
                  <a:pt x="27467" y="24793"/>
                </a:lnTo>
                <a:cubicBezTo>
                  <a:pt x="27149" y="24841"/>
                  <a:pt x="27111" y="25298"/>
                  <a:pt x="27442" y="25390"/>
                </a:cubicBezTo>
                <a:cubicBezTo>
                  <a:pt x="27482" y="25401"/>
                  <a:pt x="27524" y="25403"/>
                  <a:pt x="27564" y="25397"/>
                </a:cubicBezTo>
                <a:lnTo>
                  <a:pt x="27765" y="25361"/>
                </a:lnTo>
                <a:lnTo>
                  <a:pt x="27978" y="25325"/>
                </a:lnTo>
                <a:lnTo>
                  <a:pt x="28171" y="25290"/>
                </a:lnTo>
                <a:close/>
                <a:moveTo>
                  <a:pt x="25726" y="25629"/>
                </a:moveTo>
                <a:cubicBezTo>
                  <a:pt x="25893" y="25615"/>
                  <a:pt x="26017" y="25466"/>
                  <a:pt x="26002" y="25298"/>
                </a:cubicBezTo>
                <a:cubicBezTo>
                  <a:pt x="25988" y="25131"/>
                  <a:pt x="25841" y="25005"/>
                  <a:pt x="25673" y="25019"/>
                </a:cubicBezTo>
                <a:lnTo>
                  <a:pt x="25529" y="25034"/>
                </a:lnTo>
                <a:lnTo>
                  <a:pt x="25313" y="25051"/>
                </a:lnTo>
                <a:lnTo>
                  <a:pt x="25072" y="25070"/>
                </a:lnTo>
                <a:cubicBezTo>
                  <a:pt x="24753" y="25091"/>
                  <a:pt x="24674" y="25529"/>
                  <a:pt x="24975" y="25657"/>
                </a:cubicBezTo>
                <a:cubicBezTo>
                  <a:pt x="25017" y="25675"/>
                  <a:pt x="25063" y="25682"/>
                  <a:pt x="25109" y="25680"/>
                </a:cubicBezTo>
                <a:lnTo>
                  <a:pt x="25361" y="25661"/>
                </a:lnTo>
                <a:lnTo>
                  <a:pt x="25583" y="25642"/>
                </a:lnTo>
                <a:lnTo>
                  <a:pt x="25726" y="25629"/>
                </a:lnTo>
                <a:close/>
                <a:moveTo>
                  <a:pt x="23259" y="25753"/>
                </a:moveTo>
                <a:cubicBezTo>
                  <a:pt x="23424" y="25749"/>
                  <a:pt x="23557" y="25613"/>
                  <a:pt x="23554" y="25447"/>
                </a:cubicBezTo>
                <a:cubicBezTo>
                  <a:pt x="23554" y="25281"/>
                  <a:pt x="23422" y="25147"/>
                  <a:pt x="23257" y="25143"/>
                </a:cubicBezTo>
                <a:lnTo>
                  <a:pt x="23106" y="25143"/>
                </a:lnTo>
                <a:lnTo>
                  <a:pt x="22884" y="25143"/>
                </a:lnTo>
                <a:lnTo>
                  <a:pt x="22653" y="25141"/>
                </a:lnTo>
                <a:cubicBezTo>
                  <a:pt x="22312" y="25141"/>
                  <a:pt x="22224" y="25598"/>
                  <a:pt x="22530" y="25728"/>
                </a:cubicBezTo>
                <a:cubicBezTo>
                  <a:pt x="22565" y="25742"/>
                  <a:pt x="22603" y="25751"/>
                  <a:pt x="22643" y="25751"/>
                </a:cubicBezTo>
                <a:lnTo>
                  <a:pt x="22882" y="25753"/>
                </a:lnTo>
                <a:lnTo>
                  <a:pt x="23110" y="25753"/>
                </a:lnTo>
                <a:close/>
                <a:moveTo>
                  <a:pt x="20794" y="25682"/>
                </a:moveTo>
                <a:cubicBezTo>
                  <a:pt x="20962" y="25694"/>
                  <a:pt x="21109" y="25569"/>
                  <a:pt x="21121" y="25399"/>
                </a:cubicBezTo>
                <a:cubicBezTo>
                  <a:pt x="21134" y="25231"/>
                  <a:pt x="21006" y="25084"/>
                  <a:pt x="20838" y="25072"/>
                </a:cubicBezTo>
                <a:lnTo>
                  <a:pt x="20629" y="25057"/>
                </a:lnTo>
                <a:lnTo>
                  <a:pt x="20402" y="25040"/>
                </a:lnTo>
                <a:lnTo>
                  <a:pt x="20233" y="25026"/>
                </a:lnTo>
                <a:cubicBezTo>
                  <a:pt x="20063" y="25007"/>
                  <a:pt x="19912" y="25133"/>
                  <a:pt x="19897" y="25302"/>
                </a:cubicBezTo>
                <a:cubicBezTo>
                  <a:pt x="19883" y="25474"/>
                  <a:pt x="20011" y="25623"/>
                  <a:pt x="20180" y="25634"/>
                </a:cubicBezTo>
                <a:lnTo>
                  <a:pt x="20354" y="25648"/>
                </a:lnTo>
                <a:lnTo>
                  <a:pt x="20585" y="25667"/>
                </a:lnTo>
                <a:lnTo>
                  <a:pt x="20794" y="25682"/>
                </a:lnTo>
                <a:close/>
                <a:moveTo>
                  <a:pt x="18342" y="25426"/>
                </a:moveTo>
                <a:cubicBezTo>
                  <a:pt x="18510" y="25449"/>
                  <a:pt x="18665" y="25334"/>
                  <a:pt x="18688" y="25166"/>
                </a:cubicBezTo>
                <a:cubicBezTo>
                  <a:pt x="18713" y="24998"/>
                  <a:pt x="18596" y="24846"/>
                  <a:pt x="18430" y="24820"/>
                </a:cubicBezTo>
                <a:lnTo>
                  <a:pt x="18124" y="24776"/>
                </a:lnTo>
                <a:lnTo>
                  <a:pt x="17831" y="24730"/>
                </a:lnTo>
                <a:cubicBezTo>
                  <a:pt x="17668" y="24709"/>
                  <a:pt x="17519" y="24822"/>
                  <a:pt x="17491" y="24984"/>
                </a:cubicBezTo>
                <a:cubicBezTo>
                  <a:pt x="17464" y="25147"/>
                  <a:pt x="17571" y="25302"/>
                  <a:pt x="17732" y="25334"/>
                </a:cubicBezTo>
                <a:lnTo>
                  <a:pt x="18034" y="25380"/>
                </a:lnTo>
                <a:lnTo>
                  <a:pt x="18342" y="25426"/>
                </a:lnTo>
                <a:close/>
                <a:moveTo>
                  <a:pt x="15915" y="24994"/>
                </a:moveTo>
                <a:cubicBezTo>
                  <a:pt x="16081" y="25032"/>
                  <a:pt x="16242" y="24927"/>
                  <a:pt x="16278" y="24762"/>
                </a:cubicBezTo>
                <a:cubicBezTo>
                  <a:pt x="16316" y="24598"/>
                  <a:pt x="16211" y="24435"/>
                  <a:pt x="16045" y="24399"/>
                </a:cubicBezTo>
                <a:lnTo>
                  <a:pt x="15842" y="24355"/>
                </a:lnTo>
                <a:lnTo>
                  <a:pt x="15616" y="24303"/>
                </a:lnTo>
                <a:lnTo>
                  <a:pt x="15454" y="24265"/>
                </a:lnTo>
                <a:cubicBezTo>
                  <a:pt x="15140" y="24194"/>
                  <a:pt x="14937" y="24590"/>
                  <a:pt x="15197" y="24804"/>
                </a:cubicBezTo>
                <a:cubicBezTo>
                  <a:pt x="15232" y="24831"/>
                  <a:pt x="15272" y="24850"/>
                  <a:pt x="15314" y="24860"/>
                </a:cubicBezTo>
                <a:lnTo>
                  <a:pt x="15480" y="24898"/>
                </a:lnTo>
                <a:lnTo>
                  <a:pt x="15712" y="24950"/>
                </a:lnTo>
                <a:lnTo>
                  <a:pt x="15915" y="24994"/>
                </a:lnTo>
                <a:close/>
                <a:moveTo>
                  <a:pt x="13526" y="24397"/>
                </a:moveTo>
                <a:cubicBezTo>
                  <a:pt x="13845" y="24489"/>
                  <a:pt x="14063" y="24072"/>
                  <a:pt x="13799" y="23863"/>
                </a:cubicBezTo>
                <a:cubicBezTo>
                  <a:pt x="13767" y="23837"/>
                  <a:pt x="13734" y="23821"/>
                  <a:pt x="13696" y="23810"/>
                </a:cubicBezTo>
                <a:lnTo>
                  <a:pt x="13350" y="23708"/>
                </a:lnTo>
                <a:lnTo>
                  <a:pt x="13118" y="23636"/>
                </a:lnTo>
                <a:cubicBezTo>
                  <a:pt x="12818" y="23540"/>
                  <a:pt x="12581" y="23917"/>
                  <a:pt x="12812" y="24146"/>
                </a:cubicBezTo>
                <a:cubicBezTo>
                  <a:pt x="12845" y="24179"/>
                  <a:pt x="12887" y="24204"/>
                  <a:pt x="12933" y="24219"/>
                </a:cubicBezTo>
                <a:lnTo>
                  <a:pt x="13176" y="24292"/>
                </a:lnTo>
                <a:lnTo>
                  <a:pt x="13526" y="24395"/>
                </a:lnTo>
                <a:close/>
                <a:moveTo>
                  <a:pt x="11183" y="23634"/>
                </a:moveTo>
                <a:cubicBezTo>
                  <a:pt x="11496" y="23747"/>
                  <a:pt x="11743" y="23347"/>
                  <a:pt x="11491" y="23119"/>
                </a:cubicBezTo>
                <a:cubicBezTo>
                  <a:pt x="11462" y="23093"/>
                  <a:pt x="11429" y="23073"/>
                  <a:pt x="11393" y="23060"/>
                </a:cubicBezTo>
                <a:lnTo>
                  <a:pt x="11123" y="22959"/>
                </a:lnTo>
                <a:lnTo>
                  <a:pt x="10827" y="22848"/>
                </a:lnTo>
                <a:cubicBezTo>
                  <a:pt x="10538" y="22731"/>
                  <a:pt x="10272" y="23087"/>
                  <a:pt x="10490" y="23339"/>
                </a:cubicBezTo>
                <a:cubicBezTo>
                  <a:pt x="10521" y="23372"/>
                  <a:pt x="10561" y="23399"/>
                  <a:pt x="10605" y="23416"/>
                </a:cubicBezTo>
                <a:lnTo>
                  <a:pt x="10907" y="23531"/>
                </a:lnTo>
                <a:lnTo>
                  <a:pt x="11183" y="23634"/>
                </a:lnTo>
                <a:close/>
                <a:moveTo>
                  <a:pt x="8897" y="22706"/>
                </a:moveTo>
                <a:cubicBezTo>
                  <a:pt x="9203" y="22844"/>
                  <a:pt x="9477" y="22458"/>
                  <a:pt x="9243" y="22215"/>
                </a:cubicBezTo>
                <a:cubicBezTo>
                  <a:pt x="9218" y="22188"/>
                  <a:pt x="9186" y="22165"/>
                  <a:pt x="9150" y="22150"/>
                </a:cubicBezTo>
                <a:lnTo>
                  <a:pt x="8945" y="22056"/>
                </a:lnTo>
                <a:lnTo>
                  <a:pt x="8731" y="21958"/>
                </a:lnTo>
                <a:lnTo>
                  <a:pt x="8599" y="21897"/>
                </a:lnTo>
                <a:cubicBezTo>
                  <a:pt x="8448" y="21826"/>
                  <a:pt x="8266" y="21891"/>
                  <a:pt x="8193" y="22041"/>
                </a:cubicBezTo>
                <a:cubicBezTo>
                  <a:pt x="8121" y="22194"/>
                  <a:pt x="8186" y="22377"/>
                  <a:pt x="8337" y="22450"/>
                </a:cubicBezTo>
                <a:lnTo>
                  <a:pt x="8474" y="22513"/>
                </a:lnTo>
                <a:lnTo>
                  <a:pt x="8692" y="22614"/>
                </a:lnTo>
                <a:close/>
                <a:moveTo>
                  <a:pt x="6686" y="21616"/>
                </a:moveTo>
                <a:cubicBezTo>
                  <a:pt x="6992" y="21777"/>
                  <a:pt x="7289" y="21394"/>
                  <a:pt x="7057" y="21140"/>
                </a:cubicBezTo>
                <a:cubicBezTo>
                  <a:pt x="7034" y="21115"/>
                  <a:pt x="7009" y="21096"/>
                  <a:pt x="6979" y="21079"/>
                </a:cubicBezTo>
                <a:lnTo>
                  <a:pt x="6841" y="21004"/>
                </a:lnTo>
                <a:lnTo>
                  <a:pt x="6636" y="20891"/>
                </a:lnTo>
                <a:lnTo>
                  <a:pt x="6449" y="20786"/>
                </a:lnTo>
                <a:cubicBezTo>
                  <a:pt x="6302" y="20702"/>
                  <a:pt x="6116" y="20755"/>
                  <a:pt x="6032" y="20901"/>
                </a:cubicBezTo>
                <a:cubicBezTo>
                  <a:pt x="5950" y="21048"/>
                  <a:pt x="6001" y="21235"/>
                  <a:pt x="6147" y="21316"/>
                </a:cubicBezTo>
                <a:lnTo>
                  <a:pt x="6338" y="21423"/>
                </a:lnTo>
                <a:lnTo>
                  <a:pt x="6548" y="21541"/>
                </a:lnTo>
                <a:lnTo>
                  <a:pt x="6686" y="21614"/>
                </a:lnTo>
                <a:close/>
                <a:moveTo>
                  <a:pt x="4565" y="20361"/>
                </a:moveTo>
                <a:cubicBezTo>
                  <a:pt x="4812" y="20524"/>
                  <a:pt x="5131" y="20260"/>
                  <a:pt x="5014" y="19986"/>
                </a:cubicBezTo>
                <a:cubicBezTo>
                  <a:pt x="4990" y="19929"/>
                  <a:pt x="4949" y="19881"/>
                  <a:pt x="4898" y="19847"/>
                </a:cubicBezTo>
                <a:lnTo>
                  <a:pt x="4632" y="19673"/>
                </a:lnTo>
                <a:lnTo>
                  <a:pt x="4393" y="19516"/>
                </a:lnTo>
                <a:cubicBezTo>
                  <a:pt x="4255" y="19422"/>
                  <a:pt x="4064" y="19457"/>
                  <a:pt x="3970" y="19596"/>
                </a:cubicBezTo>
                <a:cubicBezTo>
                  <a:pt x="3873" y="19736"/>
                  <a:pt x="3909" y="19925"/>
                  <a:pt x="4049" y="20021"/>
                </a:cubicBezTo>
                <a:lnTo>
                  <a:pt x="4295" y="20185"/>
                </a:lnTo>
                <a:lnTo>
                  <a:pt x="4565" y="20361"/>
                </a:lnTo>
                <a:close/>
                <a:moveTo>
                  <a:pt x="2547" y="18938"/>
                </a:moveTo>
                <a:cubicBezTo>
                  <a:pt x="2813" y="19143"/>
                  <a:pt x="3173" y="18827"/>
                  <a:pt x="2991" y="18531"/>
                </a:cubicBezTo>
                <a:cubicBezTo>
                  <a:pt x="2972" y="18502"/>
                  <a:pt x="2947" y="18475"/>
                  <a:pt x="2920" y="18454"/>
                </a:cubicBezTo>
                <a:lnTo>
                  <a:pt x="2735" y="18311"/>
                </a:lnTo>
                <a:lnTo>
                  <a:pt x="2553" y="18166"/>
                </a:lnTo>
                <a:lnTo>
                  <a:pt x="2446" y="18081"/>
                </a:lnTo>
                <a:cubicBezTo>
                  <a:pt x="2184" y="17871"/>
                  <a:pt x="1820" y="18177"/>
                  <a:pt x="1991" y="18475"/>
                </a:cubicBezTo>
                <a:cubicBezTo>
                  <a:pt x="2010" y="18504"/>
                  <a:pt x="2033" y="18531"/>
                  <a:pt x="2061" y="18554"/>
                </a:cubicBezTo>
                <a:lnTo>
                  <a:pt x="2172" y="18642"/>
                </a:lnTo>
                <a:lnTo>
                  <a:pt x="2358" y="1879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785" name="Google Shape;2785;p81"/>
          <p:cNvSpPr/>
          <p:nvPr/>
        </p:nvSpPr>
        <p:spPr>
          <a:xfrm>
            <a:off x="1921620" y="2489770"/>
            <a:ext cx="671625" cy="223950"/>
          </a:xfrm>
          <a:custGeom>
            <a:avLst/>
            <a:gdLst/>
            <a:ahLst/>
            <a:cxnLst/>
            <a:rect l="l" t="t" r="r" b="b"/>
            <a:pathLst>
              <a:path w="26865" h="8958" extrusionOk="0">
                <a:moveTo>
                  <a:pt x="0" y="5101"/>
                </a:moveTo>
                <a:cubicBezTo>
                  <a:pt x="1552" y="7171"/>
                  <a:pt x="4255" y="9305"/>
                  <a:pt x="6801" y="8842"/>
                </a:cubicBezTo>
                <a:cubicBezTo>
                  <a:pt x="12889" y="7735"/>
                  <a:pt x="16936" y="0"/>
                  <a:pt x="23124" y="0"/>
                </a:cubicBezTo>
                <a:cubicBezTo>
                  <a:pt x="24545" y="0"/>
                  <a:pt x="26865" y="620"/>
                  <a:pt x="26865" y="204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86" name="Google Shape;2786;p81"/>
          <p:cNvSpPr/>
          <p:nvPr/>
        </p:nvSpPr>
        <p:spPr>
          <a:xfrm>
            <a:off x="3502920" y="2540795"/>
            <a:ext cx="586625" cy="207625"/>
          </a:xfrm>
          <a:custGeom>
            <a:avLst/>
            <a:gdLst/>
            <a:ahLst/>
            <a:cxnLst/>
            <a:rect l="l" t="t" r="r" b="b"/>
            <a:pathLst>
              <a:path w="23465" h="8305" extrusionOk="0">
                <a:moveTo>
                  <a:pt x="0" y="5781"/>
                </a:moveTo>
                <a:cubicBezTo>
                  <a:pt x="3335" y="8004"/>
                  <a:pt x="8240" y="9108"/>
                  <a:pt x="11903" y="7481"/>
                </a:cubicBezTo>
                <a:cubicBezTo>
                  <a:pt x="16098" y="5617"/>
                  <a:pt x="19110" y="1452"/>
                  <a:pt x="2346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87" name="Google Shape;2787;p81"/>
          <p:cNvSpPr/>
          <p:nvPr/>
        </p:nvSpPr>
        <p:spPr>
          <a:xfrm>
            <a:off x="5041720" y="2549295"/>
            <a:ext cx="697150" cy="261900"/>
          </a:xfrm>
          <a:custGeom>
            <a:avLst/>
            <a:gdLst/>
            <a:ahLst/>
            <a:cxnLst/>
            <a:rect l="l" t="t" r="r" b="b"/>
            <a:pathLst>
              <a:path w="27886" h="10476" extrusionOk="0">
                <a:moveTo>
                  <a:pt x="0" y="0"/>
                </a:moveTo>
                <a:cubicBezTo>
                  <a:pt x="4907" y="0"/>
                  <a:pt x="9968" y="149"/>
                  <a:pt x="14623" y="1700"/>
                </a:cubicBezTo>
                <a:cubicBezTo>
                  <a:pt x="17831" y="2769"/>
                  <a:pt x="18378" y="7493"/>
                  <a:pt x="21084" y="9522"/>
                </a:cubicBezTo>
                <a:cubicBezTo>
                  <a:pt x="22900" y="10884"/>
                  <a:pt x="25732" y="10579"/>
                  <a:pt x="27886" y="986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88" name="Google Shape;2788;p81"/>
          <p:cNvSpPr/>
          <p:nvPr/>
        </p:nvSpPr>
        <p:spPr>
          <a:xfrm>
            <a:off x="6580520" y="2464270"/>
            <a:ext cx="705650" cy="271125"/>
          </a:xfrm>
          <a:custGeom>
            <a:avLst/>
            <a:gdLst/>
            <a:ahLst/>
            <a:cxnLst/>
            <a:rect l="l" t="t" r="r" b="b"/>
            <a:pathLst>
              <a:path w="28226" h="10845" extrusionOk="0">
                <a:moveTo>
                  <a:pt x="0" y="9522"/>
                </a:moveTo>
                <a:cubicBezTo>
                  <a:pt x="3857" y="11174"/>
                  <a:pt x="9091" y="11509"/>
                  <a:pt x="12583" y="9182"/>
                </a:cubicBezTo>
                <a:cubicBezTo>
                  <a:pt x="17614" y="5829"/>
                  <a:pt x="22180" y="0"/>
                  <a:pt x="2822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89" name="Google Shape;2789;p81"/>
          <p:cNvSpPr/>
          <p:nvPr/>
        </p:nvSpPr>
        <p:spPr>
          <a:xfrm>
            <a:off x="7097488" y="402125"/>
            <a:ext cx="312550" cy="274725"/>
          </a:xfrm>
          <a:custGeom>
            <a:avLst/>
            <a:gdLst/>
            <a:ahLst/>
            <a:cxnLst/>
            <a:rect l="l" t="t" r="r" b="b"/>
            <a:pathLst>
              <a:path w="12502" h="10989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" name="Google Shape;2740;p80">
            <a:extLst>
              <a:ext uri="{FF2B5EF4-FFF2-40B4-BE49-F238E27FC236}">
                <a16:creationId xmlns:a16="http://schemas.microsoft.com/office/drawing/2014/main" id="{27ABFE78-2ACA-38AE-A83B-1929A3A29255}"/>
              </a:ext>
            </a:extLst>
          </p:cNvPr>
          <p:cNvSpPr txBox="1">
            <a:spLocks/>
          </p:cNvSpPr>
          <p:nvPr/>
        </p:nvSpPr>
        <p:spPr>
          <a:xfrm flipH="1">
            <a:off x="561287" y="3109415"/>
            <a:ext cx="169614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ctr">
              <a:lnSpc>
                <a:spcPct val="100000"/>
              </a:lnSpc>
              <a:buFont typeface="Questrial"/>
              <a:buNone/>
            </a:pP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Abilit</a:t>
            </a:r>
            <a:r>
              <a:rPr lang="ro-RO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ăț</a:t>
            </a: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i</a:t>
            </a:r>
            <a:r>
              <a:rPr lang="en-US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 </a:t>
            </a: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fizice</a:t>
            </a:r>
            <a:endParaRPr lang="en-US" sz="1800" b="1" dirty="0">
              <a:latin typeface="Comic Sans MS" panose="030F0702030302020204" pitchFamily="66" charset="0"/>
              <a:ea typeface="Gaegu"/>
              <a:cs typeface="Gaegu"/>
              <a:sym typeface="Gaegu"/>
            </a:endParaRPr>
          </a:p>
        </p:txBody>
      </p:sp>
      <p:sp>
        <p:nvSpPr>
          <p:cNvPr id="3" name="Google Shape;2740;p80">
            <a:extLst>
              <a:ext uri="{FF2B5EF4-FFF2-40B4-BE49-F238E27FC236}">
                <a16:creationId xmlns:a16="http://schemas.microsoft.com/office/drawing/2014/main" id="{F45AC9BB-45A8-AD62-E2D9-ED59DCC97CB0}"/>
              </a:ext>
            </a:extLst>
          </p:cNvPr>
          <p:cNvSpPr txBox="1">
            <a:spLocks/>
          </p:cNvSpPr>
          <p:nvPr/>
        </p:nvSpPr>
        <p:spPr>
          <a:xfrm flipH="1">
            <a:off x="2163563" y="3112008"/>
            <a:ext cx="169614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Abilit</a:t>
            </a:r>
            <a:r>
              <a:rPr lang="ro-RO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ăț</a:t>
            </a: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i</a:t>
            </a:r>
            <a:r>
              <a:rPr lang="en-US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 </a:t>
            </a: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sociale</a:t>
            </a:r>
            <a:endParaRPr lang="en-US" sz="1800" b="1" dirty="0">
              <a:latin typeface="Comic Sans MS" panose="030F0702030302020204" pitchFamily="66" charset="0"/>
              <a:ea typeface="Gaegu"/>
              <a:cs typeface="Gaegu"/>
              <a:sym typeface="Gaegu"/>
            </a:endParaRPr>
          </a:p>
        </p:txBody>
      </p:sp>
      <p:sp>
        <p:nvSpPr>
          <p:cNvPr id="4" name="Google Shape;2740;p80">
            <a:extLst>
              <a:ext uri="{FF2B5EF4-FFF2-40B4-BE49-F238E27FC236}">
                <a16:creationId xmlns:a16="http://schemas.microsoft.com/office/drawing/2014/main" id="{4E1FC5A7-BF49-C3A5-482D-8F52654B73C4}"/>
              </a:ext>
            </a:extLst>
          </p:cNvPr>
          <p:cNvSpPr txBox="1">
            <a:spLocks/>
          </p:cNvSpPr>
          <p:nvPr/>
        </p:nvSpPr>
        <p:spPr>
          <a:xfrm flipH="1">
            <a:off x="3729300" y="3080379"/>
            <a:ext cx="169614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Abilit</a:t>
            </a:r>
            <a:r>
              <a:rPr lang="ro-RO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ăț</a:t>
            </a: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i</a:t>
            </a:r>
            <a:r>
              <a:rPr lang="en-US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 emo</a:t>
            </a:r>
            <a:r>
              <a:rPr lang="ro-RO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ț</a:t>
            </a: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ionale</a:t>
            </a:r>
            <a:endParaRPr lang="en-US" sz="1800" b="1" dirty="0">
              <a:latin typeface="Comic Sans MS" panose="030F0702030302020204" pitchFamily="66" charset="0"/>
              <a:ea typeface="Gaegu"/>
              <a:cs typeface="Gaegu"/>
              <a:sym typeface="Gaegu"/>
            </a:endParaRPr>
          </a:p>
        </p:txBody>
      </p:sp>
      <p:sp>
        <p:nvSpPr>
          <p:cNvPr id="5" name="Google Shape;2740;p80">
            <a:extLst>
              <a:ext uri="{FF2B5EF4-FFF2-40B4-BE49-F238E27FC236}">
                <a16:creationId xmlns:a16="http://schemas.microsoft.com/office/drawing/2014/main" id="{907C0B28-6D57-10E0-6459-442F61A287CC}"/>
              </a:ext>
            </a:extLst>
          </p:cNvPr>
          <p:cNvSpPr txBox="1">
            <a:spLocks/>
          </p:cNvSpPr>
          <p:nvPr/>
        </p:nvSpPr>
        <p:spPr>
          <a:xfrm flipH="1">
            <a:off x="5284632" y="3114879"/>
            <a:ext cx="169614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Abilit</a:t>
            </a:r>
            <a:r>
              <a:rPr lang="ro-RO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ăț</a:t>
            </a: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i</a:t>
            </a:r>
            <a:r>
              <a:rPr lang="en-US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 cognitive</a:t>
            </a:r>
          </a:p>
        </p:txBody>
      </p:sp>
      <p:sp>
        <p:nvSpPr>
          <p:cNvPr id="6" name="Google Shape;2740;p80">
            <a:extLst>
              <a:ext uri="{FF2B5EF4-FFF2-40B4-BE49-F238E27FC236}">
                <a16:creationId xmlns:a16="http://schemas.microsoft.com/office/drawing/2014/main" id="{BD2B8B2D-F479-4933-19F4-14E52022E342}"/>
              </a:ext>
            </a:extLst>
          </p:cNvPr>
          <p:cNvSpPr txBox="1">
            <a:spLocks/>
          </p:cNvSpPr>
          <p:nvPr/>
        </p:nvSpPr>
        <p:spPr>
          <a:xfrm flipH="1">
            <a:off x="6852117" y="3094467"/>
            <a:ext cx="169614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Abilit</a:t>
            </a:r>
            <a:r>
              <a:rPr lang="ro-RO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ăț</a:t>
            </a:r>
            <a:r>
              <a:rPr lang="en-US" sz="1800" b="1" dirty="0" err="1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i</a:t>
            </a:r>
            <a:r>
              <a:rPr lang="en-US" sz="1800" b="1" dirty="0">
                <a:latin typeface="Comic Sans MS" panose="030F0702030302020204" pitchFamily="66" charset="0"/>
                <a:ea typeface="Gaegu"/>
                <a:cs typeface="Gaegu"/>
                <a:sym typeface="Gaegu"/>
              </a:rPr>
              <a:t> creative</a:t>
            </a:r>
          </a:p>
        </p:txBody>
      </p:sp>
      <p:sp>
        <p:nvSpPr>
          <p:cNvPr id="7" name="Google Shape;2738;p80">
            <a:extLst>
              <a:ext uri="{FF2B5EF4-FFF2-40B4-BE49-F238E27FC236}">
                <a16:creationId xmlns:a16="http://schemas.microsoft.com/office/drawing/2014/main" id="{11DBE326-BC41-6CAA-B8B5-B22FED1F0DE4}"/>
              </a:ext>
            </a:extLst>
          </p:cNvPr>
          <p:cNvSpPr txBox="1">
            <a:spLocks/>
          </p:cNvSpPr>
          <p:nvPr/>
        </p:nvSpPr>
        <p:spPr>
          <a:xfrm flipH="1">
            <a:off x="623400" y="1176528"/>
            <a:ext cx="7453851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defTabSz="914400" eaLnBrk="1" fontAlgn="base" latinLnBrk="0" hangingPunct="1">
              <a:lnSpc>
                <a:spcPct val="100000"/>
              </a:lnSpc>
              <a:buNone/>
              <a:tabLst/>
              <a:defRPr/>
            </a:pPr>
            <a:r>
              <a:rPr lang="en-US" sz="1100" dirty="0">
                <a:latin typeface="Comic Sans MS" panose="030F0702030302020204" pitchFamily="66" charset="0"/>
              </a:rPr>
              <a:t>Conform </a:t>
            </a:r>
            <a:r>
              <a:rPr lang="en-US" sz="1100" dirty="0" err="1">
                <a:latin typeface="Comic Sans MS" panose="030F0702030302020204" pitchFamily="66" charset="0"/>
              </a:rPr>
              <a:t>rezultatelor</a:t>
            </a:r>
            <a:r>
              <a:rPr lang="en-US" sz="1100" dirty="0"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latin typeface="Comic Sans MS" panose="030F0702030302020204" pitchFamily="66" charset="0"/>
              </a:rPr>
              <a:t>sondajului</a:t>
            </a:r>
            <a:r>
              <a:rPr lang="en-US" sz="1100" dirty="0">
                <a:latin typeface="Comic Sans MS" panose="030F0702030302020204" pitchFamily="66" charset="0"/>
              </a:rPr>
              <a:t> se poate </a:t>
            </a:r>
            <a:r>
              <a:rPr lang="en-US" sz="1100" dirty="0" err="1">
                <a:latin typeface="Comic Sans MS" panose="030F0702030302020204" pitchFamily="66" charset="0"/>
              </a:rPr>
              <a:t>observa</a:t>
            </a:r>
            <a:r>
              <a:rPr lang="en-US" sz="1100" dirty="0">
                <a:latin typeface="Comic Sans MS" panose="030F0702030302020204" pitchFamily="66" charset="0"/>
              </a:rPr>
              <a:t> cum </a:t>
            </a:r>
            <a:r>
              <a:rPr lang="en-US" sz="1100" dirty="0" err="1">
                <a:latin typeface="Comic Sans MS" panose="030F0702030302020204" pitchFamily="66" charset="0"/>
              </a:rPr>
              <a:t>există</a:t>
            </a:r>
            <a:r>
              <a:rPr lang="en-US" sz="1100" dirty="0">
                <a:latin typeface="Comic Sans MS" panose="030F0702030302020204" pitchFamily="66" charset="0"/>
              </a:rPr>
              <a:t> o </a:t>
            </a:r>
            <a:r>
              <a:rPr lang="en-US" sz="1100" dirty="0" err="1">
                <a:latin typeface="Comic Sans MS" panose="030F0702030302020204" pitchFamily="66" charset="0"/>
              </a:rPr>
              <a:t>legătură</a:t>
            </a:r>
            <a:r>
              <a:rPr lang="en-US" sz="1100" dirty="0"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latin typeface="Comic Sans MS" panose="030F0702030302020204" pitchFamily="66" charset="0"/>
              </a:rPr>
              <a:t>strânsă</a:t>
            </a:r>
            <a:r>
              <a:rPr lang="en-US" sz="1100" dirty="0"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latin typeface="Comic Sans MS" panose="030F0702030302020204" pitchFamily="66" charset="0"/>
              </a:rPr>
              <a:t>între</a:t>
            </a:r>
            <a:r>
              <a:rPr lang="en-US" sz="1100" dirty="0"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latin typeface="Comic Sans MS" panose="030F0702030302020204" pitchFamily="66" charset="0"/>
              </a:rPr>
              <a:t>cele</a:t>
            </a:r>
            <a:r>
              <a:rPr lang="en-US" sz="1100" dirty="0">
                <a:latin typeface="Comic Sans MS" panose="030F0702030302020204" pitchFamily="66" charset="0"/>
              </a:rPr>
              <a:t> 5 caracteristici ale </a:t>
            </a:r>
            <a:r>
              <a:rPr lang="en-US" sz="1100" dirty="0" err="1">
                <a:latin typeface="Comic Sans MS" panose="030F0702030302020204" pitchFamily="66" charset="0"/>
              </a:rPr>
              <a:t>experienței</a:t>
            </a:r>
            <a:r>
              <a:rPr lang="en-US" sz="1100" dirty="0"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latin typeface="Comic Sans MS" panose="030F0702030302020204" pitchFamily="66" charset="0"/>
              </a:rPr>
              <a:t>jocului</a:t>
            </a:r>
            <a:r>
              <a:rPr lang="en-US" sz="1100" dirty="0">
                <a:latin typeface="Comic Sans MS" panose="030F0702030302020204" pitchFamily="66" charset="0"/>
              </a:rPr>
              <a:t> și </a:t>
            </a:r>
            <a:r>
              <a:rPr lang="en-US" sz="1100" dirty="0" err="1">
                <a:latin typeface="Comic Sans MS" panose="030F0702030302020204" pitchFamily="66" charset="0"/>
              </a:rPr>
              <a:t>însușirile</a:t>
            </a:r>
            <a:r>
              <a:rPr lang="en-US" sz="1100" dirty="0">
                <a:latin typeface="Comic Sans MS" panose="030F0702030302020204" pitchFamily="66" charset="0"/>
              </a:rPr>
              <a:t> pe care le pot </a:t>
            </a:r>
            <a:r>
              <a:rPr lang="en-US" sz="1100" dirty="0" err="1">
                <a:latin typeface="Comic Sans MS" panose="030F0702030302020204" pitchFamily="66" charset="0"/>
              </a:rPr>
              <a:t>dezvolta</a:t>
            </a:r>
            <a:r>
              <a:rPr lang="en-US" sz="1100" dirty="0">
                <a:latin typeface="Comic Sans MS" panose="030F0702030302020204" pitchFamily="66" charset="0"/>
              </a:rPr>
              <a:t> </a:t>
            </a:r>
            <a:r>
              <a:rPr lang="en-US" sz="1100" dirty="0" err="1">
                <a:latin typeface="Comic Sans MS" panose="030F0702030302020204" pitchFamily="66" charset="0"/>
              </a:rPr>
              <a:t>acestea</a:t>
            </a:r>
            <a:r>
              <a:rPr lang="en-US" sz="1100" dirty="0"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0" name="Google Shape;2734;p80">
            <a:extLst>
              <a:ext uri="{FF2B5EF4-FFF2-40B4-BE49-F238E27FC236}">
                <a16:creationId xmlns:a16="http://schemas.microsoft.com/office/drawing/2014/main" id="{F1D248D1-C207-F7E9-45DF-423B87BFB5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900" y="437233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ic Sans MS" panose="030F0702030302020204" pitchFamily="66" charset="0"/>
              </a:rPr>
              <a:t>Rezultate </a:t>
            </a:r>
            <a:r>
              <a:rPr lang="ro-RO" sz="2400" dirty="0">
                <a:latin typeface="Comic Sans MS" panose="030F0702030302020204" pitchFamily="66" charset="0"/>
              </a:rPr>
              <a:t>ș</a:t>
            </a:r>
            <a:r>
              <a:rPr lang="en" sz="2400" dirty="0">
                <a:latin typeface="Comic Sans MS" panose="030F0702030302020204" pitchFamily="66" charset="0"/>
              </a:rPr>
              <a:t>i discu</a:t>
            </a:r>
            <a:r>
              <a:rPr lang="ro-RO" sz="2400" dirty="0">
                <a:latin typeface="Comic Sans MS" panose="030F0702030302020204" pitchFamily="66" charset="0"/>
              </a:rPr>
              <a:t>ț</a:t>
            </a:r>
            <a:r>
              <a:rPr lang="en" sz="2400" dirty="0">
                <a:latin typeface="Comic Sans MS" panose="030F0702030302020204" pitchFamily="66" charset="0"/>
              </a:rPr>
              <a:t>ii</a:t>
            </a:r>
            <a:endParaRPr sz="2400" dirty="0">
              <a:latin typeface="Comic Sans MS" panose="030F0702030302020204" pitchFamily="66" charset="0"/>
            </a:endParaRPr>
          </a:p>
        </p:txBody>
      </p:sp>
      <p:grpSp>
        <p:nvGrpSpPr>
          <p:cNvPr id="8" name="Google Shape;1345;p70">
            <a:extLst>
              <a:ext uri="{FF2B5EF4-FFF2-40B4-BE49-F238E27FC236}">
                <a16:creationId xmlns:a16="http://schemas.microsoft.com/office/drawing/2014/main" id="{9E73A482-A728-72B5-9139-3322240FFD98}"/>
              </a:ext>
            </a:extLst>
          </p:cNvPr>
          <p:cNvGrpSpPr/>
          <p:nvPr/>
        </p:nvGrpSpPr>
        <p:grpSpPr>
          <a:xfrm rot="-1564537">
            <a:off x="6706301" y="4260990"/>
            <a:ext cx="495770" cy="567380"/>
            <a:chOff x="1244250" y="1474325"/>
            <a:chExt cx="1183700" cy="1354675"/>
          </a:xfrm>
        </p:grpSpPr>
        <p:sp>
          <p:nvSpPr>
            <p:cNvPr id="9" name="Google Shape;1346;p70">
              <a:extLst>
                <a:ext uri="{FF2B5EF4-FFF2-40B4-BE49-F238E27FC236}">
                  <a16:creationId xmlns:a16="http://schemas.microsoft.com/office/drawing/2014/main" id="{42C8DF63-9F07-CAA4-4B68-5081FCC52449}"/>
                </a:ext>
              </a:extLst>
            </p:cNvPr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11" name="Google Shape;1347;p70">
              <a:extLst>
                <a:ext uri="{FF2B5EF4-FFF2-40B4-BE49-F238E27FC236}">
                  <a16:creationId xmlns:a16="http://schemas.microsoft.com/office/drawing/2014/main" id="{6F3775C6-E4C0-B364-5017-3D99FEE48E36}"/>
                </a:ext>
              </a:extLst>
            </p:cNvPr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</p:grpSp>
      <p:sp>
        <p:nvSpPr>
          <p:cNvPr id="12" name="Google Shape;2685;p78">
            <a:extLst>
              <a:ext uri="{FF2B5EF4-FFF2-40B4-BE49-F238E27FC236}">
                <a16:creationId xmlns:a16="http://schemas.microsoft.com/office/drawing/2014/main" id="{5A266492-B6B2-AD31-7EBC-BC4220F5DD05}"/>
              </a:ext>
            </a:extLst>
          </p:cNvPr>
          <p:cNvSpPr/>
          <p:nvPr/>
        </p:nvSpPr>
        <p:spPr>
          <a:xfrm rot="3600084">
            <a:off x="3494389" y="4417470"/>
            <a:ext cx="1075193" cy="254418"/>
          </a:xfrm>
          <a:custGeom>
            <a:avLst/>
            <a:gdLst/>
            <a:ahLst/>
            <a:cxnLst/>
            <a:rect l="l" t="t" r="r" b="b"/>
            <a:pathLst>
              <a:path w="36384" h="8610" extrusionOk="0">
                <a:moveTo>
                  <a:pt x="618" y="8213"/>
                </a:moveTo>
                <a:cubicBezTo>
                  <a:pt x="120" y="7547"/>
                  <a:pt x="0" y="6432"/>
                  <a:pt x="103" y="5631"/>
                </a:cubicBezTo>
                <a:cubicBezTo>
                  <a:pt x="220" y="4694"/>
                  <a:pt x="652" y="3787"/>
                  <a:pt x="1534" y="3359"/>
                </a:cubicBezTo>
                <a:cubicBezTo>
                  <a:pt x="1662" y="3299"/>
                  <a:pt x="1796" y="3246"/>
                  <a:pt x="1932" y="3206"/>
                </a:cubicBezTo>
                <a:cubicBezTo>
                  <a:pt x="1760" y="2662"/>
                  <a:pt x="1899" y="1804"/>
                  <a:pt x="1922" y="1295"/>
                </a:cubicBezTo>
                <a:cubicBezTo>
                  <a:pt x="1930" y="1119"/>
                  <a:pt x="2045" y="958"/>
                  <a:pt x="2224" y="918"/>
                </a:cubicBezTo>
                <a:cubicBezTo>
                  <a:pt x="2490" y="857"/>
                  <a:pt x="2787" y="824"/>
                  <a:pt x="3058" y="786"/>
                </a:cubicBezTo>
                <a:cubicBezTo>
                  <a:pt x="3550" y="723"/>
                  <a:pt x="4047" y="666"/>
                  <a:pt x="4542" y="614"/>
                </a:cubicBezTo>
                <a:cubicBezTo>
                  <a:pt x="5893" y="467"/>
                  <a:pt x="7249" y="344"/>
                  <a:pt x="8607" y="239"/>
                </a:cubicBezTo>
                <a:cubicBezTo>
                  <a:pt x="10101" y="124"/>
                  <a:pt x="11623" y="19"/>
                  <a:pt x="13123" y="6"/>
                </a:cubicBezTo>
                <a:cubicBezTo>
                  <a:pt x="13612" y="2"/>
                  <a:pt x="14136" y="0"/>
                  <a:pt x="14620" y="61"/>
                </a:cubicBezTo>
                <a:cubicBezTo>
                  <a:pt x="14846" y="88"/>
                  <a:pt x="15355" y="153"/>
                  <a:pt x="15311" y="486"/>
                </a:cubicBezTo>
                <a:cubicBezTo>
                  <a:pt x="15244" y="1000"/>
                  <a:pt x="15303" y="1672"/>
                  <a:pt x="14651" y="1840"/>
                </a:cubicBezTo>
                <a:cubicBezTo>
                  <a:pt x="14249" y="1943"/>
                  <a:pt x="13700" y="1964"/>
                  <a:pt x="13283" y="1983"/>
                </a:cubicBezTo>
                <a:cubicBezTo>
                  <a:pt x="12616" y="2016"/>
                  <a:pt x="11950" y="2027"/>
                  <a:pt x="11281" y="2033"/>
                </a:cubicBezTo>
                <a:cubicBezTo>
                  <a:pt x="10611" y="2041"/>
                  <a:pt x="9938" y="2041"/>
                  <a:pt x="9265" y="2045"/>
                </a:cubicBezTo>
                <a:cubicBezTo>
                  <a:pt x="8831" y="2048"/>
                  <a:pt x="8379" y="2041"/>
                  <a:pt x="7947" y="2069"/>
                </a:cubicBezTo>
                <a:cubicBezTo>
                  <a:pt x="7551" y="2096"/>
                  <a:pt x="4891" y="2190"/>
                  <a:pt x="5158" y="2959"/>
                </a:cubicBezTo>
                <a:cubicBezTo>
                  <a:pt x="5723" y="2936"/>
                  <a:pt x="6289" y="2892"/>
                  <a:pt x="6853" y="2848"/>
                </a:cubicBezTo>
                <a:cubicBezTo>
                  <a:pt x="7765" y="2781"/>
                  <a:pt x="8676" y="2704"/>
                  <a:pt x="9588" y="2628"/>
                </a:cubicBezTo>
                <a:cubicBezTo>
                  <a:pt x="11912" y="2437"/>
                  <a:pt x="14236" y="2245"/>
                  <a:pt x="16565" y="2085"/>
                </a:cubicBezTo>
                <a:cubicBezTo>
                  <a:pt x="17340" y="2033"/>
                  <a:pt x="18134" y="1936"/>
                  <a:pt x="18908" y="1857"/>
                </a:cubicBezTo>
                <a:cubicBezTo>
                  <a:pt x="20295" y="1714"/>
                  <a:pt x="21682" y="1568"/>
                  <a:pt x="23068" y="1419"/>
                </a:cubicBezTo>
                <a:cubicBezTo>
                  <a:pt x="24575" y="1260"/>
                  <a:pt x="26083" y="1098"/>
                  <a:pt x="27590" y="937"/>
                </a:cubicBezTo>
                <a:lnTo>
                  <a:pt x="29089" y="780"/>
                </a:lnTo>
                <a:lnTo>
                  <a:pt x="29514" y="736"/>
                </a:lnTo>
                <a:cubicBezTo>
                  <a:pt x="29552" y="731"/>
                  <a:pt x="29623" y="721"/>
                  <a:pt x="29673" y="721"/>
                </a:cubicBezTo>
                <a:cubicBezTo>
                  <a:pt x="29810" y="702"/>
                  <a:pt x="29946" y="750"/>
                  <a:pt x="30036" y="853"/>
                </a:cubicBezTo>
                <a:cubicBezTo>
                  <a:pt x="30990" y="652"/>
                  <a:pt x="32758" y="643"/>
                  <a:pt x="33427" y="1375"/>
                </a:cubicBezTo>
                <a:cubicBezTo>
                  <a:pt x="34227" y="1392"/>
                  <a:pt x="35208" y="1725"/>
                  <a:pt x="35948" y="2008"/>
                </a:cubicBezTo>
                <a:cubicBezTo>
                  <a:pt x="36319" y="2165"/>
                  <a:pt x="36384" y="2571"/>
                  <a:pt x="36003" y="2739"/>
                </a:cubicBezTo>
                <a:cubicBezTo>
                  <a:pt x="35147" y="3112"/>
                  <a:pt x="34234" y="3146"/>
                  <a:pt x="33322" y="3267"/>
                </a:cubicBezTo>
                <a:cubicBezTo>
                  <a:pt x="32595" y="4080"/>
                  <a:pt x="31136" y="4349"/>
                  <a:pt x="30070" y="4451"/>
                </a:cubicBezTo>
                <a:cubicBezTo>
                  <a:pt x="30032" y="4640"/>
                  <a:pt x="29887" y="4797"/>
                  <a:pt x="29686" y="4795"/>
                </a:cubicBezTo>
                <a:cubicBezTo>
                  <a:pt x="21917" y="5950"/>
                  <a:pt x="14178" y="7346"/>
                  <a:pt x="6390" y="8366"/>
                </a:cubicBezTo>
                <a:cubicBezTo>
                  <a:pt x="6046" y="8412"/>
                  <a:pt x="5690" y="8440"/>
                  <a:pt x="5344" y="8465"/>
                </a:cubicBezTo>
                <a:cubicBezTo>
                  <a:pt x="4770" y="8511"/>
                  <a:pt x="4196" y="8546"/>
                  <a:pt x="3619" y="8569"/>
                </a:cubicBezTo>
                <a:cubicBezTo>
                  <a:pt x="2995" y="8595"/>
                  <a:pt x="2347" y="8609"/>
                  <a:pt x="1723" y="8563"/>
                </a:cubicBezTo>
                <a:cubicBezTo>
                  <a:pt x="1442" y="8544"/>
                  <a:pt x="780" y="8502"/>
                  <a:pt x="618" y="8213"/>
                </a:cubicBezTo>
                <a:close/>
                <a:moveTo>
                  <a:pt x="8456" y="3458"/>
                </a:moveTo>
                <a:cubicBezTo>
                  <a:pt x="8607" y="4562"/>
                  <a:pt x="8836" y="5438"/>
                  <a:pt x="8479" y="6583"/>
                </a:cubicBezTo>
                <a:cubicBezTo>
                  <a:pt x="8402" y="6834"/>
                  <a:pt x="8331" y="7125"/>
                  <a:pt x="8213" y="7381"/>
                </a:cubicBezTo>
                <a:cubicBezTo>
                  <a:pt x="8574" y="7325"/>
                  <a:pt x="9037" y="7232"/>
                  <a:pt x="9131" y="7092"/>
                </a:cubicBezTo>
                <a:cubicBezTo>
                  <a:pt x="9242" y="6555"/>
                  <a:pt x="9372" y="5973"/>
                  <a:pt x="9370" y="5424"/>
                </a:cubicBezTo>
                <a:cubicBezTo>
                  <a:pt x="9368" y="4782"/>
                  <a:pt x="9171" y="4080"/>
                  <a:pt x="8993" y="3456"/>
                </a:cubicBezTo>
                <a:cubicBezTo>
                  <a:pt x="8813" y="3460"/>
                  <a:pt x="8637" y="3458"/>
                  <a:pt x="8456" y="3456"/>
                </a:cubicBezTo>
                <a:close/>
                <a:moveTo>
                  <a:pt x="28022" y="1838"/>
                </a:moveTo>
                <a:cubicBezTo>
                  <a:pt x="21961" y="2607"/>
                  <a:pt x="15850" y="3181"/>
                  <a:pt x="9747" y="3491"/>
                </a:cubicBezTo>
                <a:cubicBezTo>
                  <a:pt x="9963" y="4493"/>
                  <a:pt x="10150" y="6000"/>
                  <a:pt x="9959" y="7014"/>
                </a:cubicBezTo>
                <a:cubicBezTo>
                  <a:pt x="11214" y="6778"/>
                  <a:pt x="12478" y="6568"/>
                  <a:pt x="13738" y="6361"/>
                </a:cubicBezTo>
                <a:cubicBezTo>
                  <a:pt x="15487" y="6071"/>
                  <a:pt x="17239" y="5795"/>
                  <a:pt x="18989" y="5518"/>
                </a:cubicBezTo>
                <a:cubicBezTo>
                  <a:pt x="20731" y="5241"/>
                  <a:pt x="22475" y="4965"/>
                  <a:pt x="24212" y="4680"/>
                </a:cubicBezTo>
                <a:cubicBezTo>
                  <a:pt x="25518" y="4464"/>
                  <a:pt x="26830" y="4248"/>
                  <a:pt x="28129" y="3997"/>
                </a:cubicBezTo>
                <a:cubicBezTo>
                  <a:pt x="28232" y="3299"/>
                  <a:pt x="27988" y="2563"/>
                  <a:pt x="28022" y="1838"/>
                </a:cubicBezTo>
                <a:close/>
                <a:moveTo>
                  <a:pt x="12799" y="4956"/>
                </a:moveTo>
                <a:cubicBezTo>
                  <a:pt x="13415" y="4596"/>
                  <a:pt x="14511" y="4927"/>
                  <a:pt x="15198" y="4961"/>
                </a:cubicBezTo>
                <a:cubicBezTo>
                  <a:pt x="16152" y="5011"/>
                  <a:pt x="17128" y="4776"/>
                  <a:pt x="18063" y="4609"/>
                </a:cubicBezTo>
                <a:cubicBezTo>
                  <a:pt x="19207" y="4405"/>
                  <a:pt x="20301" y="4032"/>
                  <a:pt x="21420" y="3733"/>
                </a:cubicBezTo>
                <a:cubicBezTo>
                  <a:pt x="22590" y="3418"/>
                  <a:pt x="23847" y="3594"/>
                  <a:pt x="25040" y="3611"/>
                </a:cubicBezTo>
                <a:cubicBezTo>
                  <a:pt x="25560" y="3617"/>
                  <a:pt x="25566" y="2821"/>
                  <a:pt x="25046" y="2812"/>
                </a:cubicBezTo>
                <a:cubicBezTo>
                  <a:pt x="23898" y="2796"/>
                  <a:pt x="22760" y="2699"/>
                  <a:pt x="21617" y="2877"/>
                </a:cubicBezTo>
                <a:cubicBezTo>
                  <a:pt x="20341" y="3074"/>
                  <a:pt x="19149" y="3600"/>
                  <a:pt x="17883" y="3833"/>
                </a:cubicBezTo>
                <a:cubicBezTo>
                  <a:pt x="16768" y="4038"/>
                  <a:pt x="15638" y="4227"/>
                  <a:pt x="14500" y="4103"/>
                </a:cubicBezTo>
                <a:cubicBezTo>
                  <a:pt x="13798" y="4026"/>
                  <a:pt x="13044" y="3890"/>
                  <a:pt x="12396" y="4269"/>
                </a:cubicBezTo>
                <a:cubicBezTo>
                  <a:pt x="12113" y="4432"/>
                  <a:pt x="12153" y="4829"/>
                  <a:pt x="12426" y="4971"/>
                </a:cubicBezTo>
                <a:cubicBezTo>
                  <a:pt x="12545" y="5032"/>
                  <a:pt x="12685" y="5026"/>
                  <a:pt x="12799" y="4956"/>
                </a:cubicBezTo>
                <a:close/>
                <a:moveTo>
                  <a:pt x="28869" y="3953"/>
                </a:moveTo>
                <a:cubicBezTo>
                  <a:pt x="29043" y="3938"/>
                  <a:pt x="29210" y="3906"/>
                  <a:pt x="29382" y="3877"/>
                </a:cubicBezTo>
                <a:cubicBezTo>
                  <a:pt x="29409" y="3628"/>
                  <a:pt x="29397" y="3341"/>
                  <a:pt x="29391" y="3102"/>
                </a:cubicBezTo>
                <a:cubicBezTo>
                  <a:pt x="29376" y="2676"/>
                  <a:pt x="29353" y="2251"/>
                  <a:pt x="29338" y="1823"/>
                </a:cubicBezTo>
                <a:cubicBezTo>
                  <a:pt x="29336" y="1781"/>
                  <a:pt x="29334" y="1742"/>
                  <a:pt x="29334" y="1700"/>
                </a:cubicBezTo>
                <a:cubicBezTo>
                  <a:pt x="29170" y="1731"/>
                  <a:pt x="29007" y="1739"/>
                  <a:pt x="28841" y="1756"/>
                </a:cubicBezTo>
                <a:cubicBezTo>
                  <a:pt x="28737" y="2467"/>
                  <a:pt x="28927" y="3217"/>
                  <a:pt x="28867" y="3953"/>
                </a:cubicBezTo>
                <a:close/>
                <a:moveTo>
                  <a:pt x="33727" y="2150"/>
                </a:moveTo>
                <a:cubicBezTo>
                  <a:pt x="33731" y="2236"/>
                  <a:pt x="33731" y="2322"/>
                  <a:pt x="33727" y="2408"/>
                </a:cubicBezTo>
                <a:cubicBezTo>
                  <a:pt x="34012" y="2368"/>
                  <a:pt x="34303" y="2328"/>
                  <a:pt x="34590" y="2289"/>
                </a:cubicBezTo>
                <a:cubicBezTo>
                  <a:pt x="34303" y="2236"/>
                  <a:pt x="34005" y="2196"/>
                  <a:pt x="33727" y="2150"/>
                </a:cubicBezTo>
                <a:close/>
                <a:moveTo>
                  <a:pt x="30143" y="3647"/>
                </a:moveTo>
                <a:cubicBezTo>
                  <a:pt x="31004" y="3554"/>
                  <a:pt x="32211" y="3326"/>
                  <a:pt x="32763" y="2693"/>
                </a:cubicBezTo>
                <a:cubicBezTo>
                  <a:pt x="32863" y="2576"/>
                  <a:pt x="33012" y="2374"/>
                  <a:pt x="32955" y="2207"/>
                </a:cubicBezTo>
                <a:cubicBezTo>
                  <a:pt x="32834" y="1838"/>
                  <a:pt x="31897" y="1689"/>
                  <a:pt x="31574" y="1651"/>
                </a:cubicBezTo>
                <a:cubicBezTo>
                  <a:pt x="31201" y="1605"/>
                  <a:pt x="30522" y="1566"/>
                  <a:pt x="30139" y="1649"/>
                </a:cubicBezTo>
                <a:cubicBezTo>
                  <a:pt x="30153" y="2314"/>
                  <a:pt x="30176" y="2980"/>
                  <a:pt x="30143" y="3647"/>
                </a:cubicBezTo>
                <a:close/>
                <a:moveTo>
                  <a:pt x="2699" y="1605"/>
                </a:moveTo>
                <a:cubicBezTo>
                  <a:pt x="2691" y="1675"/>
                  <a:pt x="2685" y="1742"/>
                  <a:pt x="2678" y="1809"/>
                </a:cubicBezTo>
                <a:cubicBezTo>
                  <a:pt x="2662" y="2004"/>
                  <a:pt x="2599" y="2829"/>
                  <a:pt x="2708" y="2997"/>
                </a:cubicBezTo>
                <a:cubicBezTo>
                  <a:pt x="2739" y="3007"/>
                  <a:pt x="2769" y="3022"/>
                  <a:pt x="2798" y="3041"/>
                </a:cubicBezTo>
                <a:cubicBezTo>
                  <a:pt x="3307" y="2984"/>
                  <a:pt x="3823" y="2986"/>
                  <a:pt x="4334" y="2982"/>
                </a:cubicBezTo>
                <a:cubicBezTo>
                  <a:pt x="4298" y="2808"/>
                  <a:pt x="4311" y="2626"/>
                  <a:pt x="4370" y="2458"/>
                </a:cubicBezTo>
                <a:cubicBezTo>
                  <a:pt x="4617" y="1781"/>
                  <a:pt x="5627" y="1515"/>
                  <a:pt x="6254" y="1389"/>
                </a:cubicBezTo>
                <a:cubicBezTo>
                  <a:pt x="7297" y="1180"/>
                  <a:pt x="8446" y="1134"/>
                  <a:pt x="9510" y="1115"/>
                </a:cubicBezTo>
                <a:cubicBezTo>
                  <a:pt x="10579" y="1098"/>
                  <a:pt x="11646" y="1121"/>
                  <a:pt x="12713" y="1136"/>
                </a:cubicBezTo>
                <a:cubicBezTo>
                  <a:pt x="12996" y="1140"/>
                  <a:pt x="14188" y="1174"/>
                  <a:pt x="14421" y="1079"/>
                </a:cubicBezTo>
                <a:cubicBezTo>
                  <a:pt x="14461" y="1063"/>
                  <a:pt x="14482" y="958"/>
                  <a:pt x="14492" y="861"/>
                </a:cubicBezTo>
                <a:cubicBezTo>
                  <a:pt x="13844" y="643"/>
                  <a:pt x="9362" y="1021"/>
                  <a:pt x="8590" y="1084"/>
                </a:cubicBezTo>
                <a:cubicBezTo>
                  <a:pt x="7205" y="1195"/>
                  <a:pt x="5820" y="1320"/>
                  <a:pt x="4435" y="1450"/>
                </a:cubicBezTo>
                <a:cubicBezTo>
                  <a:pt x="3978" y="1492"/>
                  <a:pt x="3521" y="1534"/>
                  <a:pt x="3064" y="1576"/>
                </a:cubicBezTo>
                <a:cubicBezTo>
                  <a:pt x="2942" y="1586"/>
                  <a:pt x="2821" y="1597"/>
                  <a:pt x="2697" y="1605"/>
                </a:cubicBezTo>
                <a:close/>
                <a:moveTo>
                  <a:pt x="7662" y="3491"/>
                </a:moveTo>
                <a:cubicBezTo>
                  <a:pt x="6799" y="3565"/>
                  <a:pt x="5925" y="3600"/>
                  <a:pt x="5059" y="3663"/>
                </a:cubicBezTo>
                <a:cubicBezTo>
                  <a:pt x="4497" y="3705"/>
                  <a:pt x="3934" y="3751"/>
                  <a:pt x="3376" y="3823"/>
                </a:cubicBezTo>
                <a:cubicBezTo>
                  <a:pt x="2982" y="3873"/>
                  <a:pt x="2523" y="3938"/>
                  <a:pt x="2148" y="4064"/>
                </a:cubicBezTo>
                <a:cubicBezTo>
                  <a:pt x="1239" y="4365"/>
                  <a:pt x="859" y="5277"/>
                  <a:pt x="905" y="6180"/>
                </a:cubicBezTo>
                <a:cubicBezTo>
                  <a:pt x="935" y="6461"/>
                  <a:pt x="1119" y="7777"/>
                  <a:pt x="1587" y="7731"/>
                </a:cubicBezTo>
                <a:cubicBezTo>
                  <a:pt x="2198" y="7056"/>
                  <a:pt x="2079" y="5545"/>
                  <a:pt x="1641" y="4816"/>
                </a:cubicBezTo>
                <a:cubicBezTo>
                  <a:pt x="1572" y="4705"/>
                  <a:pt x="1563" y="4567"/>
                  <a:pt x="1622" y="4447"/>
                </a:cubicBezTo>
                <a:cubicBezTo>
                  <a:pt x="1760" y="4171"/>
                  <a:pt x="2159" y="4129"/>
                  <a:pt x="2328" y="4409"/>
                </a:cubicBezTo>
                <a:cubicBezTo>
                  <a:pt x="2873" y="5317"/>
                  <a:pt x="2989" y="6828"/>
                  <a:pt x="2481" y="7821"/>
                </a:cubicBezTo>
                <a:cubicBezTo>
                  <a:pt x="3632" y="7918"/>
                  <a:pt x="4753" y="7786"/>
                  <a:pt x="5900" y="7633"/>
                </a:cubicBezTo>
                <a:cubicBezTo>
                  <a:pt x="6354" y="7572"/>
                  <a:pt x="6807" y="7509"/>
                  <a:pt x="7262" y="7459"/>
                </a:cubicBezTo>
                <a:cubicBezTo>
                  <a:pt x="7809" y="7362"/>
                  <a:pt x="7811" y="5805"/>
                  <a:pt x="7807" y="5411"/>
                </a:cubicBezTo>
                <a:cubicBezTo>
                  <a:pt x="7798" y="4770"/>
                  <a:pt x="7748" y="4129"/>
                  <a:pt x="7662" y="34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grpSp>
        <p:nvGrpSpPr>
          <p:cNvPr id="13" name="Google Shape;2743;p80">
            <a:extLst>
              <a:ext uri="{FF2B5EF4-FFF2-40B4-BE49-F238E27FC236}">
                <a16:creationId xmlns:a16="http://schemas.microsoft.com/office/drawing/2014/main" id="{1F869EF3-0B39-C0D6-B4E6-5E123FB96640}"/>
              </a:ext>
            </a:extLst>
          </p:cNvPr>
          <p:cNvGrpSpPr/>
          <p:nvPr/>
        </p:nvGrpSpPr>
        <p:grpSpPr>
          <a:xfrm rot="578080">
            <a:off x="4481137" y="668732"/>
            <a:ext cx="617303" cy="389042"/>
            <a:chOff x="2760575" y="3058850"/>
            <a:chExt cx="488950" cy="308150"/>
          </a:xfrm>
        </p:grpSpPr>
        <p:sp>
          <p:nvSpPr>
            <p:cNvPr id="14" name="Google Shape;2744;p80">
              <a:extLst>
                <a:ext uri="{FF2B5EF4-FFF2-40B4-BE49-F238E27FC236}">
                  <a16:creationId xmlns:a16="http://schemas.microsoft.com/office/drawing/2014/main" id="{EC3CB11B-1EF8-7889-1FD4-9B6B607E4964}"/>
                </a:ext>
              </a:extLst>
            </p:cNvPr>
            <p:cNvSpPr/>
            <p:nvPr/>
          </p:nvSpPr>
          <p:spPr>
            <a:xfrm>
              <a:off x="2770125" y="3188250"/>
              <a:ext cx="479400" cy="31575"/>
            </a:xfrm>
            <a:custGeom>
              <a:avLst/>
              <a:gdLst/>
              <a:ahLst/>
              <a:cxnLst/>
              <a:rect l="l" t="t" r="r" b="b"/>
              <a:pathLst>
                <a:path w="19176" h="1263" extrusionOk="0">
                  <a:moveTo>
                    <a:pt x="267" y="1"/>
                  </a:moveTo>
                  <a:cubicBezTo>
                    <a:pt x="82" y="1"/>
                    <a:pt x="1" y="300"/>
                    <a:pt x="198" y="339"/>
                  </a:cubicBezTo>
                  <a:cubicBezTo>
                    <a:pt x="1328" y="632"/>
                    <a:pt x="2541" y="695"/>
                    <a:pt x="3692" y="757"/>
                  </a:cubicBezTo>
                  <a:cubicBezTo>
                    <a:pt x="5366" y="904"/>
                    <a:pt x="7082" y="904"/>
                    <a:pt x="8776" y="967"/>
                  </a:cubicBezTo>
                  <a:cubicBezTo>
                    <a:pt x="10429" y="1029"/>
                    <a:pt x="12061" y="967"/>
                    <a:pt x="13714" y="1050"/>
                  </a:cubicBezTo>
                  <a:cubicBezTo>
                    <a:pt x="15069" y="1099"/>
                    <a:pt x="16411" y="1263"/>
                    <a:pt x="17761" y="1263"/>
                  </a:cubicBezTo>
                  <a:cubicBezTo>
                    <a:pt x="18141" y="1263"/>
                    <a:pt x="18522" y="1250"/>
                    <a:pt x="18903" y="1218"/>
                  </a:cubicBezTo>
                  <a:cubicBezTo>
                    <a:pt x="19134" y="1176"/>
                    <a:pt x="19175" y="799"/>
                    <a:pt x="18924" y="757"/>
                  </a:cubicBezTo>
                  <a:cubicBezTo>
                    <a:pt x="18213" y="695"/>
                    <a:pt x="17491" y="689"/>
                    <a:pt x="16772" y="689"/>
                  </a:cubicBezTo>
                  <a:cubicBezTo>
                    <a:pt x="16628" y="689"/>
                    <a:pt x="16484" y="690"/>
                    <a:pt x="16341" y="690"/>
                  </a:cubicBezTo>
                  <a:cubicBezTo>
                    <a:pt x="15766" y="690"/>
                    <a:pt x="15196" y="686"/>
                    <a:pt x="14635" y="653"/>
                  </a:cubicBezTo>
                  <a:cubicBezTo>
                    <a:pt x="13191" y="590"/>
                    <a:pt x="11727" y="590"/>
                    <a:pt x="10262" y="590"/>
                  </a:cubicBezTo>
                  <a:cubicBezTo>
                    <a:pt x="8755" y="590"/>
                    <a:pt x="7228" y="506"/>
                    <a:pt x="5721" y="423"/>
                  </a:cubicBezTo>
                  <a:cubicBezTo>
                    <a:pt x="3964" y="339"/>
                    <a:pt x="2018" y="423"/>
                    <a:pt x="302" y="4"/>
                  </a:cubicBezTo>
                  <a:cubicBezTo>
                    <a:pt x="290" y="2"/>
                    <a:pt x="278" y="1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15" name="Google Shape;2745;p80">
              <a:extLst>
                <a:ext uri="{FF2B5EF4-FFF2-40B4-BE49-F238E27FC236}">
                  <a16:creationId xmlns:a16="http://schemas.microsoft.com/office/drawing/2014/main" id="{9D813BC3-A230-B610-D728-ADD879290D07}"/>
                </a:ext>
              </a:extLst>
            </p:cNvPr>
            <p:cNvSpPr/>
            <p:nvPr/>
          </p:nvSpPr>
          <p:spPr>
            <a:xfrm>
              <a:off x="2760575" y="3198250"/>
              <a:ext cx="147375" cy="156975"/>
            </a:xfrm>
            <a:custGeom>
              <a:avLst/>
              <a:gdLst/>
              <a:ahLst/>
              <a:cxnLst/>
              <a:rect l="l" t="t" r="r" b="b"/>
              <a:pathLst>
                <a:path w="5895" h="6279" extrusionOk="0">
                  <a:moveTo>
                    <a:pt x="244" y="1"/>
                  </a:moveTo>
                  <a:cubicBezTo>
                    <a:pt x="71" y="1"/>
                    <a:pt x="0" y="236"/>
                    <a:pt x="161" y="337"/>
                  </a:cubicBezTo>
                  <a:cubicBezTo>
                    <a:pt x="412" y="504"/>
                    <a:pt x="601" y="922"/>
                    <a:pt x="768" y="1173"/>
                  </a:cubicBezTo>
                  <a:cubicBezTo>
                    <a:pt x="998" y="1550"/>
                    <a:pt x="1354" y="1864"/>
                    <a:pt x="1626" y="2199"/>
                  </a:cubicBezTo>
                  <a:cubicBezTo>
                    <a:pt x="2170" y="2889"/>
                    <a:pt x="2756" y="3580"/>
                    <a:pt x="3300" y="4291"/>
                  </a:cubicBezTo>
                  <a:cubicBezTo>
                    <a:pt x="3718" y="4814"/>
                    <a:pt x="4367" y="5212"/>
                    <a:pt x="4702" y="5756"/>
                  </a:cubicBezTo>
                  <a:cubicBezTo>
                    <a:pt x="4911" y="6091"/>
                    <a:pt x="5099" y="6258"/>
                    <a:pt x="5476" y="6279"/>
                  </a:cubicBezTo>
                  <a:cubicBezTo>
                    <a:pt x="5685" y="6279"/>
                    <a:pt x="5894" y="5986"/>
                    <a:pt x="5643" y="5860"/>
                  </a:cubicBezTo>
                  <a:cubicBezTo>
                    <a:pt x="5204" y="5588"/>
                    <a:pt x="4764" y="4961"/>
                    <a:pt x="4346" y="4626"/>
                  </a:cubicBezTo>
                  <a:cubicBezTo>
                    <a:pt x="3718" y="4124"/>
                    <a:pt x="3216" y="3391"/>
                    <a:pt x="2714" y="2806"/>
                  </a:cubicBezTo>
                  <a:cubicBezTo>
                    <a:pt x="2149" y="2115"/>
                    <a:pt x="1500" y="1445"/>
                    <a:pt x="998" y="713"/>
                  </a:cubicBezTo>
                  <a:cubicBezTo>
                    <a:pt x="789" y="420"/>
                    <a:pt x="621" y="127"/>
                    <a:pt x="308" y="2"/>
                  </a:cubicBezTo>
                  <a:cubicBezTo>
                    <a:pt x="308" y="5"/>
                    <a:pt x="308" y="8"/>
                    <a:pt x="308" y="11"/>
                  </a:cubicBezTo>
                  <a:lnTo>
                    <a:pt x="308" y="11"/>
                  </a:lnTo>
                  <a:cubicBezTo>
                    <a:pt x="295" y="8"/>
                    <a:pt x="281" y="5"/>
                    <a:pt x="266" y="2"/>
                  </a:cubicBezTo>
                  <a:cubicBezTo>
                    <a:pt x="258" y="1"/>
                    <a:pt x="251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16" name="Google Shape;2746;p80">
              <a:extLst>
                <a:ext uri="{FF2B5EF4-FFF2-40B4-BE49-F238E27FC236}">
                  <a16:creationId xmlns:a16="http://schemas.microsoft.com/office/drawing/2014/main" id="{EAFCA782-919E-07FE-E7D2-C5E1CF89FA45}"/>
                </a:ext>
              </a:extLst>
            </p:cNvPr>
            <p:cNvSpPr/>
            <p:nvPr/>
          </p:nvSpPr>
          <p:spPr>
            <a:xfrm>
              <a:off x="2884375" y="3351325"/>
              <a:ext cx="280400" cy="14900"/>
            </a:xfrm>
            <a:custGeom>
              <a:avLst/>
              <a:gdLst/>
              <a:ahLst/>
              <a:cxnLst/>
              <a:rect l="l" t="t" r="r" b="b"/>
              <a:pathLst>
                <a:path w="11216" h="596" extrusionOk="0">
                  <a:moveTo>
                    <a:pt x="1122" y="1"/>
                  </a:moveTo>
                  <a:cubicBezTo>
                    <a:pt x="798" y="1"/>
                    <a:pt x="474" y="9"/>
                    <a:pt x="147" y="30"/>
                  </a:cubicBezTo>
                  <a:cubicBezTo>
                    <a:pt x="22" y="30"/>
                    <a:pt x="1" y="240"/>
                    <a:pt x="147" y="260"/>
                  </a:cubicBezTo>
                  <a:cubicBezTo>
                    <a:pt x="3725" y="470"/>
                    <a:pt x="7261" y="595"/>
                    <a:pt x="10839" y="595"/>
                  </a:cubicBezTo>
                  <a:cubicBezTo>
                    <a:pt x="11216" y="595"/>
                    <a:pt x="11195" y="93"/>
                    <a:pt x="10839" y="93"/>
                  </a:cubicBezTo>
                  <a:cubicBezTo>
                    <a:pt x="8893" y="135"/>
                    <a:pt x="6947" y="135"/>
                    <a:pt x="4980" y="135"/>
                  </a:cubicBezTo>
                  <a:cubicBezTo>
                    <a:pt x="3692" y="135"/>
                    <a:pt x="2416" y="1"/>
                    <a:pt x="1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17" name="Google Shape;2747;p80">
              <a:extLst>
                <a:ext uri="{FF2B5EF4-FFF2-40B4-BE49-F238E27FC236}">
                  <a16:creationId xmlns:a16="http://schemas.microsoft.com/office/drawing/2014/main" id="{A64658B7-0166-26BF-9C11-0454C30EFE11}"/>
                </a:ext>
              </a:extLst>
            </p:cNvPr>
            <p:cNvSpPr/>
            <p:nvPr/>
          </p:nvSpPr>
          <p:spPr>
            <a:xfrm>
              <a:off x="3135600" y="3209775"/>
              <a:ext cx="110325" cy="157225"/>
            </a:xfrm>
            <a:custGeom>
              <a:avLst/>
              <a:gdLst/>
              <a:ahLst/>
              <a:cxnLst/>
              <a:rect l="l" t="t" r="r" b="b"/>
              <a:pathLst>
                <a:path w="4413" h="6289" extrusionOk="0">
                  <a:moveTo>
                    <a:pt x="4254" y="1"/>
                  </a:moveTo>
                  <a:cubicBezTo>
                    <a:pt x="4195" y="1"/>
                    <a:pt x="4135" y="34"/>
                    <a:pt x="4117" y="106"/>
                  </a:cubicBezTo>
                  <a:cubicBezTo>
                    <a:pt x="3991" y="629"/>
                    <a:pt x="3573" y="1089"/>
                    <a:pt x="3343" y="1570"/>
                  </a:cubicBezTo>
                  <a:cubicBezTo>
                    <a:pt x="3050" y="2156"/>
                    <a:pt x="2778" y="2700"/>
                    <a:pt x="2464" y="3244"/>
                  </a:cubicBezTo>
                  <a:cubicBezTo>
                    <a:pt x="1920" y="4186"/>
                    <a:pt x="1167" y="5169"/>
                    <a:pt x="267" y="5755"/>
                  </a:cubicBezTo>
                  <a:cubicBezTo>
                    <a:pt x="0" y="5955"/>
                    <a:pt x="185" y="6288"/>
                    <a:pt x="430" y="6288"/>
                  </a:cubicBezTo>
                  <a:cubicBezTo>
                    <a:pt x="493" y="6288"/>
                    <a:pt x="559" y="6266"/>
                    <a:pt x="623" y="6215"/>
                  </a:cubicBezTo>
                  <a:cubicBezTo>
                    <a:pt x="1502" y="5483"/>
                    <a:pt x="2234" y="4437"/>
                    <a:pt x="2841" y="3433"/>
                  </a:cubicBezTo>
                  <a:cubicBezTo>
                    <a:pt x="3238" y="2805"/>
                    <a:pt x="3489" y="2093"/>
                    <a:pt x="3803" y="1445"/>
                  </a:cubicBezTo>
                  <a:cubicBezTo>
                    <a:pt x="4012" y="964"/>
                    <a:pt x="4305" y="650"/>
                    <a:pt x="4389" y="168"/>
                  </a:cubicBezTo>
                  <a:cubicBezTo>
                    <a:pt x="4413" y="61"/>
                    <a:pt x="4334" y="1"/>
                    <a:pt x="4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18" name="Google Shape;2748;p80">
              <a:extLst>
                <a:ext uri="{FF2B5EF4-FFF2-40B4-BE49-F238E27FC236}">
                  <a16:creationId xmlns:a16="http://schemas.microsoft.com/office/drawing/2014/main" id="{E2BE2FD4-69DB-C353-1500-CB07C6B50C34}"/>
                </a:ext>
              </a:extLst>
            </p:cNvPr>
            <p:cNvSpPr/>
            <p:nvPr/>
          </p:nvSpPr>
          <p:spPr>
            <a:xfrm>
              <a:off x="2893550" y="3059575"/>
              <a:ext cx="137800" cy="151550"/>
            </a:xfrm>
            <a:custGeom>
              <a:avLst/>
              <a:gdLst/>
              <a:ahLst/>
              <a:cxnLst/>
              <a:rect l="l" t="t" r="r" b="b"/>
              <a:pathLst>
                <a:path w="5512" h="6062" extrusionOk="0">
                  <a:moveTo>
                    <a:pt x="5263" y="1"/>
                  </a:moveTo>
                  <a:cubicBezTo>
                    <a:pt x="5190" y="1"/>
                    <a:pt x="5112" y="28"/>
                    <a:pt x="5053" y="88"/>
                  </a:cubicBezTo>
                  <a:cubicBezTo>
                    <a:pt x="4111" y="1029"/>
                    <a:pt x="3253" y="2075"/>
                    <a:pt x="2333" y="3038"/>
                  </a:cubicBezTo>
                  <a:cubicBezTo>
                    <a:pt x="1538" y="3896"/>
                    <a:pt x="910" y="4921"/>
                    <a:pt x="94" y="5800"/>
                  </a:cubicBezTo>
                  <a:cubicBezTo>
                    <a:pt x="0" y="5925"/>
                    <a:pt x="82" y="6062"/>
                    <a:pt x="181" y="6062"/>
                  </a:cubicBezTo>
                  <a:cubicBezTo>
                    <a:pt x="215" y="6062"/>
                    <a:pt x="251" y="6046"/>
                    <a:pt x="282" y="6009"/>
                  </a:cubicBezTo>
                  <a:cubicBezTo>
                    <a:pt x="952" y="5381"/>
                    <a:pt x="1580" y="4649"/>
                    <a:pt x="2165" y="3896"/>
                  </a:cubicBezTo>
                  <a:cubicBezTo>
                    <a:pt x="3038" y="2705"/>
                    <a:pt x="4231" y="1628"/>
                    <a:pt x="5262" y="574"/>
                  </a:cubicBezTo>
                  <a:lnTo>
                    <a:pt x="5262" y="574"/>
                  </a:lnTo>
                  <a:cubicBezTo>
                    <a:pt x="5307" y="561"/>
                    <a:pt x="5349" y="533"/>
                    <a:pt x="5367" y="506"/>
                  </a:cubicBezTo>
                  <a:cubicBezTo>
                    <a:pt x="5394" y="469"/>
                    <a:pt x="5414" y="436"/>
                    <a:pt x="5429" y="402"/>
                  </a:cubicBezTo>
                  <a:lnTo>
                    <a:pt x="5429" y="402"/>
                  </a:lnTo>
                  <a:cubicBezTo>
                    <a:pt x="5429" y="402"/>
                    <a:pt x="5429" y="402"/>
                    <a:pt x="5430" y="402"/>
                  </a:cubicBezTo>
                  <a:cubicBezTo>
                    <a:pt x="5429" y="401"/>
                    <a:pt x="5429" y="401"/>
                    <a:pt x="5429" y="401"/>
                  </a:cubicBezTo>
                  <a:lnTo>
                    <a:pt x="5429" y="401"/>
                  </a:lnTo>
                  <a:cubicBezTo>
                    <a:pt x="5448" y="358"/>
                    <a:pt x="5460" y="313"/>
                    <a:pt x="5471" y="255"/>
                  </a:cubicBezTo>
                  <a:cubicBezTo>
                    <a:pt x="5512" y="93"/>
                    <a:pt x="5395" y="1"/>
                    <a:pt x="5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19" name="Google Shape;2749;p80">
              <a:extLst>
                <a:ext uri="{FF2B5EF4-FFF2-40B4-BE49-F238E27FC236}">
                  <a16:creationId xmlns:a16="http://schemas.microsoft.com/office/drawing/2014/main" id="{A264B459-1E74-46DB-4AB4-CA98F797DA4D}"/>
                </a:ext>
              </a:extLst>
            </p:cNvPr>
            <p:cNvSpPr/>
            <p:nvPr/>
          </p:nvSpPr>
          <p:spPr>
            <a:xfrm>
              <a:off x="3015650" y="3063475"/>
              <a:ext cx="125725" cy="148825"/>
            </a:xfrm>
            <a:custGeom>
              <a:avLst/>
              <a:gdLst/>
              <a:ahLst/>
              <a:cxnLst/>
              <a:rect l="l" t="t" r="r" b="b"/>
              <a:pathLst>
                <a:path w="5029" h="5953" extrusionOk="0">
                  <a:moveTo>
                    <a:pt x="152" y="0"/>
                  </a:moveTo>
                  <a:cubicBezTo>
                    <a:pt x="70" y="0"/>
                    <a:pt x="1" y="104"/>
                    <a:pt x="64" y="183"/>
                  </a:cubicBezTo>
                  <a:cubicBezTo>
                    <a:pt x="1027" y="1187"/>
                    <a:pt x="1864" y="2191"/>
                    <a:pt x="2617" y="3342"/>
                  </a:cubicBezTo>
                  <a:cubicBezTo>
                    <a:pt x="3203" y="4263"/>
                    <a:pt x="4123" y="4891"/>
                    <a:pt x="4647" y="5853"/>
                  </a:cubicBezTo>
                  <a:cubicBezTo>
                    <a:pt x="4685" y="5923"/>
                    <a:pt x="4750" y="5952"/>
                    <a:pt x="4814" y="5952"/>
                  </a:cubicBezTo>
                  <a:cubicBezTo>
                    <a:pt x="4922" y="5952"/>
                    <a:pt x="5029" y="5867"/>
                    <a:pt x="5002" y="5748"/>
                  </a:cubicBezTo>
                  <a:cubicBezTo>
                    <a:pt x="4751" y="4681"/>
                    <a:pt x="3579" y="4033"/>
                    <a:pt x="2952" y="3175"/>
                  </a:cubicBezTo>
                  <a:cubicBezTo>
                    <a:pt x="2136" y="2045"/>
                    <a:pt x="1215" y="999"/>
                    <a:pt x="232" y="36"/>
                  </a:cubicBezTo>
                  <a:cubicBezTo>
                    <a:pt x="206" y="11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20" name="Google Shape;2750;p80">
              <a:extLst>
                <a:ext uri="{FF2B5EF4-FFF2-40B4-BE49-F238E27FC236}">
                  <a16:creationId xmlns:a16="http://schemas.microsoft.com/office/drawing/2014/main" id="{D30207A5-186A-74DB-99AC-8F8FD2AA93BC}"/>
                </a:ext>
              </a:extLst>
            </p:cNvPr>
            <p:cNvSpPr/>
            <p:nvPr/>
          </p:nvSpPr>
          <p:spPr>
            <a:xfrm>
              <a:off x="3000500" y="3068950"/>
              <a:ext cx="21475" cy="133075"/>
            </a:xfrm>
            <a:custGeom>
              <a:avLst/>
              <a:gdLst/>
              <a:ahLst/>
              <a:cxnLst/>
              <a:rect l="l" t="t" r="r" b="b"/>
              <a:pathLst>
                <a:path w="859" h="5323" extrusionOk="0">
                  <a:moveTo>
                    <a:pt x="571" y="0"/>
                  </a:moveTo>
                  <a:cubicBezTo>
                    <a:pt x="513" y="0"/>
                    <a:pt x="439" y="66"/>
                    <a:pt x="482" y="152"/>
                  </a:cubicBezTo>
                  <a:cubicBezTo>
                    <a:pt x="545" y="361"/>
                    <a:pt x="419" y="926"/>
                    <a:pt x="398" y="1198"/>
                  </a:cubicBezTo>
                  <a:cubicBezTo>
                    <a:pt x="377" y="1763"/>
                    <a:pt x="335" y="2328"/>
                    <a:pt x="189" y="2872"/>
                  </a:cubicBezTo>
                  <a:cubicBezTo>
                    <a:pt x="1" y="3500"/>
                    <a:pt x="105" y="4546"/>
                    <a:pt x="189" y="5174"/>
                  </a:cubicBezTo>
                  <a:cubicBezTo>
                    <a:pt x="199" y="5276"/>
                    <a:pt x="274" y="5323"/>
                    <a:pt x="350" y="5323"/>
                  </a:cubicBezTo>
                  <a:cubicBezTo>
                    <a:pt x="431" y="5323"/>
                    <a:pt x="513" y="5270"/>
                    <a:pt x="524" y="5174"/>
                  </a:cubicBezTo>
                  <a:cubicBezTo>
                    <a:pt x="628" y="4358"/>
                    <a:pt x="398" y="3500"/>
                    <a:pt x="607" y="2705"/>
                  </a:cubicBezTo>
                  <a:cubicBezTo>
                    <a:pt x="712" y="2286"/>
                    <a:pt x="712" y="1868"/>
                    <a:pt x="712" y="1428"/>
                  </a:cubicBezTo>
                  <a:cubicBezTo>
                    <a:pt x="712" y="968"/>
                    <a:pt x="859" y="466"/>
                    <a:pt x="628" y="47"/>
                  </a:cubicBezTo>
                  <a:cubicBezTo>
                    <a:pt x="622" y="14"/>
                    <a:pt x="598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  <p:sp>
          <p:nvSpPr>
            <p:cNvPr id="21" name="Google Shape;2751;p80">
              <a:extLst>
                <a:ext uri="{FF2B5EF4-FFF2-40B4-BE49-F238E27FC236}">
                  <a16:creationId xmlns:a16="http://schemas.microsoft.com/office/drawing/2014/main" id="{D6663ECB-6234-F829-4681-F6A3E6A12CA4}"/>
                </a:ext>
              </a:extLst>
            </p:cNvPr>
            <p:cNvSpPr/>
            <p:nvPr/>
          </p:nvSpPr>
          <p:spPr>
            <a:xfrm>
              <a:off x="3016575" y="3058850"/>
              <a:ext cx="32600" cy="152650"/>
            </a:xfrm>
            <a:custGeom>
              <a:avLst/>
              <a:gdLst/>
              <a:ahLst/>
              <a:cxnLst/>
              <a:rect l="l" t="t" r="r" b="b"/>
              <a:pathLst>
                <a:path w="1304" h="6106" extrusionOk="0">
                  <a:moveTo>
                    <a:pt x="125" y="0"/>
                  </a:moveTo>
                  <a:cubicBezTo>
                    <a:pt x="68" y="0"/>
                    <a:pt x="1" y="50"/>
                    <a:pt x="27" y="117"/>
                  </a:cubicBezTo>
                  <a:cubicBezTo>
                    <a:pt x="425" y="1288"/>
                    <a:pt x="550" y="2460"/>
                    <a:pt x="529" y="3695"/>
                  </a:cubicBezTo>
                  <a:cubicBezTo>
                    <a:pt x="529" y="4469"/>
                    <a:pt x="634" y="5348"/>
                    <a:pt x="1011" y="6038"/>
                  </a:cubicBezTo>
                  <a:cubicBezTo>
                    <a:pt x="1029" y="6083"/>
                    <a:pt x="1074" y="6105"/>
                    <a:pt x="1122" y="6105"/>
                  </a:cubicBezTo>
                  <a:cubicBezTo>
                    <a:pt x="1184" y="6105"/>
                    <a:pt x="1250" y="6067"/>
                    <a:pt x="1262" y="5996"/>
                  </a:cubicBezTo>
                  <a:cubicBezTo>
                    <a:pt x="1304" y="5661"/>
                    <a:pt x="1220" y="5452"/>
                    <a:pt x="1136" y="5096"/>
                  </a:cubicBezTo>
                  <a:cubicBezTo>
                    <a:pt x="969" y="4364"/>
                    <a:pt x="927" y="3695"/>
                    <a:pt x="906" y="2962"/>
                  </a:cubicBezTo>
                  <a:cubicBezTo>
                    <a:pt x="864" y="1937"/>
                    <a:pt x="613" y="995"/>
                    <a:pt x="195" y="54"/>
                  </a:cubicBezTo>
                  <a:cubicBezTo>
                    <a:pt x="187" y="16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459</Words>
  <Application>Microsoft Office PowerPoint</Application>
  <PresentationFormat>On-screen Show (16:9)</PresentationFormat>
  <Paragraphs>65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Permanent Marker</vt:lpstr>
      <vt:lpstr>Comic Sans MS</vt:lpstr>
      <vt:lpstr>Sarala</vt:lpstr>
      <vt:lpstr>Arial</vt:lpstr>
      <vt:lpstr>Fira Sans Extra Condensed Medium</vt:lpstr>
      <vt:lpstr>Questrial</vt:lpstr>
      <vt:lpstr>Gaegu</vt:lpstr>
      <vt:lpstr>Meet Our Professors by Slidesgo</vt:lpstr>
      <vt:lpstr>Alexandra-Claudia Gîrniță  Maria-Teodora Popescu</vt:lpstr>
      <vt:lpstr>Cuprins</vt:lpstr>
      <vt:lpstr>Metodologia Cercetării</vt:lpstr>
      <vt:lpstr>Cele 5 caracteristici ale experienței ludice </vt:lpstr>
      <vt:lpstr>Învățarea profundă VS Învățarea de suprafață</vt:lpstr>
      <vt:lpstr>Rezultate și discuții </vt:lpstr>
      <vt:lpstr>PowerPoint Presentation</vt:lpstr>
      <vt:lpstr>PowerPoint Presentation</vt:lpstr>
      <vt:lpstr>Rezultate și discuții</vt:lpstr>
      <vt:lpstr>Concluzii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our professors presentation</dc:title>
  <cp:lastModifiedBy>Alexandra Claudia Girnita</cp:lastModifiedBy>
  <cp:revision>13</cp:revision>
  <dcterms:modified xsi:type="dcterms:W3CDTF">2023-05-04T18:21:51Z</dcterms:modified>
</cp:coreProperties>
</file>